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0" r:id="rId1"/>
    <p:sldMasterId id="2147484242" r:id="rId2"/>
  </p:sldMasterIdLst>
  <p:notesMasterIdLst>
    <p:notesMasterId r:id="rId13"/>
  </p:notesMasterIdLst>
  <p:sldIdLst>
    <p:sldId id="280" r:id="rId3"/>
    <p:sldId id="314" r:id="rId4"/>
    <p:sldId id="322" r:id="rId5"/>
    <p:sldId id="313" r:id="rId6"/>
    <p:sldId id="298" r:id="rId7"/>
    <p:sldId id="320" r:id="rId8"/>
    <p:sldId id="328" r:id="rId9"/>
    <p:sldId id="326" r:id="rId10"/>
    <p:sldId id="325" r:id="rId11"/>
    <p:sldId id="299" r:id="rId12"/>
  </p:sldIdLst>
  <p:sldSz cx="12192000" cy="6858000"/>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D3E"/>
    <a:srgbClr val="CC9900"/>
    <a:srgbClr val="000000"/>
    <a:srgbClr val="339966"/>
    <a:srgbClr val="996633"/>
    <a:srgbClr val="000C05"/>
    <a:srgbClr val="002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9" autoAdjust="0"/>
    <p:restoredTop sz="99858" autoAdjust="0"/>
  </p:normalViewPr>
  <p:slideViewPr>
    <p:cSldViewPr snapToGrid="0">
      <p:cViewPr>
        <p:scale>
          <a:sx n="100" d="100"/>
          <a:sy n="100" d="100"/>
        </p:scale>
        <p:origin x="-990" y="-4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B202DD52-CF0C-4103-B05C-91B50297A236}" type="datetimeFigureOut">
              <a:rPr lang="ru-RU" smtClean="0"/>
              <a:pPr/>
              <a:t>14.04.2024</a:t>
            </a:fld>
            <a:endParaRPr lang="ru-RU"/>
          </a:p>
        </p:txBody>
      </p:sp>
      <p:sp>
        <p:nvSpPr>
          <p:cNvPr id="4" name="Образ слайда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D4D151EC-F720-4848-BBFA-AF17B031BA14}" type="slidenum">
              <a:rPr lang="ru-RU" smtClean="0"/>
              <a:pPr/>
              <a:t>‹#›</a:t>
            </a:fld>
            <a:endParaRPr lang="ru-RU"/>
          </a:p>
        </p:txBody>
      </p:sp>
    </p:spTree>
    <p:extLst>
      <p:ext uri="{BB962C8B-B14F-4D97-AF65-F5344CB8AC3E}">
        <p14:creationId xmlns:p14="http://schemas.microsoft.com/office/powerpoint/2010/main" val="354415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xfrm>
            <a:off x="76200" y="742950"/>
            <a:ext cx="6604000" cy="3716338"/>
          </a:xfrm>
          <a:noFill/>
          <a:ln>
            <a:solidFill>
              <a:srgbClr val="000000"/>
            </a:solidFill>
            <a:miter lim="800000"/>
            <a:headEnd/>
            <a:tailEnd/>
          </a:ln>
        </p:spPr>
      </p:sp>
      <p:sp>
        <p:nvSpPr>
          <p:cNvPr id="94211" name="Заметки 2"/>
          <p:cNvSpPr>
            <a:spLocks noGrp="1"/>
          </p:cNvSpPr>
          <p:nvPr>
            <p:ph type="body" idx="1"/>
          </p:nvPr>
        </p:nvSpPr>
        <p:spPr>
          <a:noFill/>
        </p:spPr>
        <p:txBody>
          <a:bodyPr/>
          <a:lstStyle/>
          <a:p>
            <a:endParaRPr lang="ru-RU" altLang="ru-RU"/>
          </a:p>
        </p:txBody>
      </p:sp>
      <p:sp>
        <p:nvSpPr>
          <p:cNvPr id="94212" name="Номер слайда 3"/>
          <p:cNvSpPr>
            <a:spLocks noGrp="1"/>
          </p:cNvSpPr>
          <p:nvPr>
            <p:ph type="sldNum" sz="quarter" idx="5"/>
          </p:nvPr>
        </p:nvSpPr>
        <p:spPr>
          <a:noFill/>
          <a:ln>
            <a:miter lim="800000"/>
            <a:headEnd/>
            <a:tailEnd/>
          </a:ln>
        </p:spPr>
        <p:txBody>
          <a:bodyPr/>
          <a:lstStyle/>
          <a:p>
            <a:fld id="{006C3262-9F8D-4E4A-BFB2-4945A0DAE6E3}" type="slidenum">
              <a:rPr lang="ru-RU" altLang="ru-RU">
                <a:cs typeface="Arial" pitchFamily="34" charset="0"/>
              </a:rPr>
              <a:pPr/>
              <a:t>1</a:t>
            </a:fld>
            <a:endParaRPr lang="ru-RU" altLang="ru-RU">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xfrm>
            <a:off x="76200" y="742950"/>
            <a:ext cx="6604000" cy="3716338"/>
          </a:xfrm>
          <a:noFill/>
          <a:ln>
            <a:solidFill>
              <a:srgbClr val="000000"/>
            </a:solidFill>
            <a:miter lim="800000"/>
            <a:headEnd/>
            <a:tailEnd/>
          </a:ln>
        </p:spPr>
      </p:sp>
      <p:sp>
        <p:nvSpPr>
          <p:cNvPr id="94211" name="Заметки 2"/>
          <p:cNvSpPr>
            <a:spLocks noGrp="1"/>
          </p:cNvSpPr>
          <p:nvPr>
            <p:ph type="body" idx="1"/>
          </p:nvPr>
        </p:nvSpPr>
        <p:spPr>
          <a:noFill/>
        </p:spPr>
        <p:txBody>
          <a:bodyPr/>
          <a:lstStyle/>
          <a:p>
            <a:endParaRPr lang="ru-RU" altLang="ru-RU"/>
          </a:p>
        </p:txBody>
      </p:sp>
      <p:sp>
        <p:nvSpPr>
          <p:cNvPr id="94212" name="Номер слайда 3"/>
          <p:cNvSpPr>
            <a:spLocks noGrp="1"/>
          </p:cNvSpPr>
          <p:nvPr>
            <p:ph type="sldNum" sz="quarter" idx="5"/>
          </p:nvPr>
        </p:nvSpPr>
        <p:spPr>
          <a:noFill/>
          <a:ln>
            <a:miter lim="800000"/>
            <a:headEnd/>
            <a:tailEnd/>
          </a:ln>
        </p:spPr>
        <p:txBody>
          <a:bodyPr/>
          <a:lstStyle/>
          <a:p>
            <a:fld id="{006C3262-9F8D-4E4A-BFB2-4945A0DAE6E3}" type="slidenum">
              <a:rPr lang="ru-RU" altLang="ru-RU">
                <a:cs typeface="Arial" pitchFamily="34" charset="0"/>
              </a:rPr>
              <a:pPr/>
              <a:t>2</a:t>
            </a:fld>
            <a:endParaRPr lang="ru-RU" altLang="ru-RU">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xfrm>
            <a:off x="76200" y="742950"/>
            <a:ext cx="6604000" cy="3716338"/>
          </a:xfrm>
          <a:noFill/>
          <a:ln>
            <a:solidFill>
              <a:srgbClr val="000000"/>
            </a:solidFill>
            <a:miter lim="800000"/>
            <a:headEnd/>
            <a:tailEnd/>
          </a:ln>
        </p:spPr>
      </p:sp>
      <p:sp>
        <p:nvSpPr>
          <p:cNvPr id="94211" name="Заметки 2"/>
          <p:cNvSpPr>
            <a:spLocks noGrp="1"/>
          </p:cNvSpPr>
          <p:nvPr>
            <p:ph type="body" idx="1"/>
          </p:nvPr>
        </p:nvSpPr>
        <p:spPr>
          <a:noFill/>
        </p:spPr>
        <p:txBody>
          <a:bodyPr/>
          <a:lstStyle/>
          <a:p>
            <a:endParaRPr lang="ru-RU" altLang="ru-RU"/>
          </a:p>
        </p:txBody>
      </p:sp>
      <p:sp>
        <p:nvSpPr>
          <p:cNvPr id="94212" name="Номер слайда 3"/>
          <p:cNvSpPr>
            <a:spLocks noGrp="1"/>
          </p:cNvSpPr>
          <p:nvPr>
            <p:ph type="sldNum" sz="quarter" idx="5"/>
          </p:nvPr>
        </p:nvSpPr>
        <p:spPr>
          <a:noFill/>
          <a:ln>
            <a:miter lim="800000"/>
            <a:headEnd/>
            <a:tailEnd/>
          </a:ln>
        </p:spPr>
        <p:txBody>
          <a:bodyPr/>
          <a:lstStyle/>
          <a:p>
            <a:fld id="{006C3262-9F8D-4E4A-BFB2-4945A0DAE6E3}" type="slidenum">
              <a:rPr lang="ru-RU" altLang="ru-RU">
                <a:cs typeface="Arial" pitchFamily="34" charset="0"/>
              </a:rPr>
              <a:pPr/>
              <a:t>3</a:t>
            </a:fld>
            <a:endParaRPr lang="ru-RU" altLang="ru-RU">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xfrm>
            <a:off x="76200" y="742950"/>
            <a:ext cx="6604000" cy="3716338"/>
          </a:xfrm>
          <a:noFill/>
          <a:ln>
            <a:solidFill>
              <a:srgbClr val="000000"/>
            </a:solidFill>
            <a:miter lim="800000"/>
            <a:headEnd/>
            <a:tailEnd/>
          </a:ln>
        </p:spPr>
      </p:sp>
      <p:sp>
        <p:nvSpPr>
          <p:cNvPr id="94211" name="Заметки 2"/>
          <p:cNvSpPr>
            <a:spLocks noGrp="1"/>
          </p:cNvSpPr>
          <p:nvPr>
            <p:ph type="body" idx="1"/>
          </p:nvPr>
        </p:nvSpPr>
        <p:spPr>
          <a:noFill/>
        </p:spPr>
        <p:txBody>
          <a:bodyPr/>
          <a:lstStyle/>
          <a:p>
            <a:endParaRPr lang="ru-RU" altLang="ru-RU"/>
          </a:p>
        </p:txBody>
      </p:sp>
      <p:sp>
        <p:nvSpPr>
          <p:cNvPr id="94212" name="Номер слайда 3"/>
          <p:cNvSpPr>
            <a:spLocks noGrp="1"/>
          </p:cNvSpPr>
          <p:nvPr>
            <p:ph type="sldNum" sz="quarter" idx="5"/>
          </p:nvPr>
        </p:nvSpPr>
        <p:spPr>
          <a:noFill/>
          <a:ln>
            <a:miter lim="800000"/>
            <a:headEnd/>
            <a:tailEnd/>
          </a:ln>
        </p:spPr>
        <p:txBody>
          <a:bodyPr/>
          <a:lstStyle/>
          <a:p>
            <a:fld id="{006C3262-9F8D-4E4A-BFB2-4945A0DAE6E3}" type="slidenum">
              <a:rPr lang="ru-RU" altLang="ru-RU">
                <a:cs typeface="Arial" pitchFamily="34" charset="0"/>
              </a:rPr>
              <a:pPr/>
              <a:t>4</a:t>
            </a:fld>
            <a:endParaRPr lang="ru-RU" altLang="ru-RU">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4538"/>
            <a:ext cx="6613525" cy="3721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0DEE79-D6A9-404B-B2E7-14B1D3548937}" type="slidenum">
              <a:rPr lang="zh-CN" altLang="en-US" smtClean="0"/>
              <a:pPr/>
              <a:t>5</a:t>
            </a:fld>
            <a:endParaRPr lang="zh-CN" altLang="en-US"/>
          </a:p>
        </p:txBody>
      </p:sp>
    </p:spTree>
    <p:extLst>
      <p:ext uri="{BB962C8B-B14F-4D97-AF65-F5344CB8AC3E}">
        <p14:creationId xmlns:p14="http://schemas.microsoft.com/office/powerpoint/2010/main" val="411930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xfrm>
            <a:off x="76200" y="742950"/>
            <a:ext cx="6604000" cy="3716338"/>
          </a:xfrm>
          <a:noFill/>
          <a:ln>
            <a:solidFill>
              <a:srgbClr val="000000"/>
            </a:solidFill>
            <a:miter lim="800000"/>
            <a:headEnd/>
            <a:tailEnd/>
          </a:ln>
        </p:spPr>
      </p:sp>
      <p:sp>
        <p:nvSpPr>
          <p:cNvPr id="94211" name="Заметки 2"/>
          <p:cNvSpPr>
            <a:spLocks noGrp="1"/>
          </p:cNvSpPr>
          <p:nvPr>
            <p:ph type="body" idx="1"/>
          </p:nvPr>
        </p:nvSpPr>
        <p:spPr>
          <a:noFill/>
        </p:spPr>
        <p:txBody>
          <a:bodyPr/>
          <a:lstStyle/>
          <a:p>
            <a:endParaRPr lang="ru-RU" altLang="ru-RU"/>
          </a:p>
        </p:txBody>
      </p:sp>
      <p:sp>
        <p:nvSpPr>
          <p:cNvPr id="94212" name="Номер слайда 3"/>
          <p:cNvSpPr>
            <a:spLocks noGrp="1"/>
          </p:cNvSpPr>
          <p:nvPr>
            <p:ph type="sldNum" sz="quarter" idx="5"/>
          </p:nvPr>
        </p:nvSpPr>
        <p:spPr>
          <a:noFill/>
          <a:ln>
            <a:miter lim="800000"/>
            <a:headEnd/>
            <a:tailEnd/>
          </a:ln>
        </p:spPr>
        <p:txBody>
          <a:bodyPr/>
          <a:lstStyle/>
          <a:p>
            <a:fld id="{006C3262-9F8D-4E4A-BFB2-4945A0DAE6E3}" type="slidenum">
              <a:rPr lang="ru-RU" altLang="ru-RU">
                <a:cs typeface="Arial" pitchFamily="34" charset="0"/>
              </a:rPr>
              <a:pPr/>
              <a:t>6</a:t>
            </a:fld>
            <a:endParaRPr lang="ru-RU" altLang="ru-RU">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xfrm>
            <a:off x="76200" y="742950"/>
            <a:ext cx="6604000" cy="3716338"/>
          </a:xfrm>
          <a:noFill/>
          <a:ln>
            <a:solidFill>
              <a:srgbClr val="000000"/>
            </a:solidFill>
            <a:miter lim="800000"/>
            <a:headEnd/>
            <a:tailEnd/>
          </a:ln>
        </p:spPr>
      </p:sp>
      <p:sp>
        <p:nvSpPr>
          <p:cNvPr id="94211" name="Заметки 2"/>
          <p:cNvSpPr>
            <a:spLocks noGrp="1"/>
          </p:cNvSpPr>
          <p:nvPr>
            <p:ph type="body" idx="1"/>
          </p:nvPr>
        </p:nvSpPr>
        <p:spPr>
          <a:noFill/>
        </p:spPr>
        <p:txBody>
          <a:bodyPr/>
          <a:lstStyle/>
          <a:p>
            <a:endParaRPr lang="ru-RU" altLang="ru-RU"/>
          </a:p>
        </p:txBody>
      </p:sp>
      <p:sp>
        <p:nvSpPr>
          <p:cNvPr id="94212" name="Номер слайда 3"/>
          <p:cNvSpPr>
            <a:spLocks noGrp="1"/>
          </p:cNvSpPr>
          <p:nvPr>
            <p:ph type="sldNum" sz="quarter" idx="5"/>
          </p:nvPr>
        </p:nvSpPr>
        <p:spPr>
          <a:noFill/>
          <a:ln>
            <a:miter lim="800000"/>
            <a:headEnd/>
            <a:tailEnd/>
          </a:ln>
        </p:spPr>
        <p:txBody>
          <a:bodyPr/>
          <a:lstStyle/>
          <a:p>
            <a:fld id="{006C3262-9F8D-4E4A-BFB2-4945A0DAE6E3}" type="slidenum">
              <a:rPr lang="ru-RU" altLang="ru-RU">
                <a:cs typeface="Arial" pitchFamily="34" charset="0"/>
              </a:rPr>
              <a:pPr/>
              <a:t>10</a:t>
            </a:fld>
            <a:endParaRPr lang="ru-RU" altLang="ru-RU">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http://www.1ppt.com/tubiao/"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F73F6-5698-4739-9A35-6FBDF314CD2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1879319604"/>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F73F6-5698-4739-9A35-6FBDF314CD2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272225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F73F6-5698-4739-9A35-6FBDF314CD2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3354092581"/>
      </p:ext>
    </p:extLst>
  </p:cSld>
  <p:clrMapOvr>
    <a:masterClrMapping/>
  </p:clrMapOvr>
  <p:extLst>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5" name="矩形 4"/>
          <p:cNvSpPr/>
          <p:nvPr userDrawn="1"/>
        </p:nvSpPr>
        <p:spPr bwMode="auto">
          <a:xfrm>
            <a:off x="-8468" y="-14288"/>
            <a:ext cx="12249151" cy="871538"/>
          </a:xfrm>
          <a:prstGeom prst="rect">
            <a:avLst/>
          </a:prstGeom>
          <a:blipFill dpi="0" rotWithShape="1">
            <a:blip r:embed="rId2"/>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矩形 1"/>
          <p:cNvSpPr/>
          <p:nvPr userDrawn="1"/>
        </p:nvSpPr>
        <p:spPr>
          <a:xfrm>
            <a:off x="-10583" y="6042026"/>
            <a:ext cx="12251268"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Picture 2"/>
          <p:cNvPicPr>
            <a:picLocks noChangeAspect="1" noChangeArrowheads="1"/>
          </p:cNvPicPr>
          <p:nvPr userDrawn="1"/>
        </p:nvPicPr>
        <p:blipFill>
          <a:blip r:embed="rId3">
            <a:extLst/>
          </a:blip>
          <a:srcRect/>
          <a:stretch>
            <a:fillRect/>
          </a:stretch>
        </p:blipFill>
        <p:spPr bwMode="auto">
          <a:xfrm>
            <a:off x="-15833" y="792943"/>
            <a:ext cx="12256517" cy="5372361"/>
          </a:xfrm>
          <a:prstGeom prst="rect">
            <a:avLst/>
          </a:prstGeom>
          <a:noFill/>
          <a:ln w="9525">
            <a:noFill/>
            <a:miter lim="800000"/>
            <a:headEnd/>
            <a:tailEnd/>
          </a:ln>
        </p:spPr>
      </p:pic>
      <p:pic>
        <p:nvPicPr>
          <p:cNvPr id="6" name="Picture 6"/>
          <p:cNvPicPr>
            <a:picLocks noChangeAspect="1" noChangeArrowheads="1"/>
          </p:cNvPicPr>
          <p:nvPr userDrawn="1"/>
        </p:nvPicPr>
        <p:blipFill>
          <a:blip r:embed="rId4"/>
          <a:srcRect/>
          <a:stretch>
            <a:fillRect/>
          </a:stretch>
        </p:blipFill>
        <p:spPr bwMode="auto">
          <a:xfrm flipH="1">
            <a:off x="4419437" y="6345219"/>
            <a:ext cx="7772400" cy="276225"/>
          </a:xfrm>
          <a:prstGeom prst="rect">
            <a:avLst/>
          </a:prstGeom>
          <a:noFill/>
          <a:ln w="9525">
            <a:noFill/>
            <a:miter lim="800000"/>
            <a:headEnd/>
            <a:tailEnd/>
          </a:ln>
        </p:spPr>
      </p:pic>
      <p:pic>
        <p:nvPicPr>
          <p:cNvPr id="7" name="图片 11" descr="png素材 (276).png"/>
          <p:cNvPicPr>
            <a:picLocks noChangeAspect="1"/>
          </p:cNvPicPr>
          <p:nvPr userDrawn="1"/>
        </p:nvPicPr>
        <p:blipFill>
          <a:blip r:embed="rId5"/>
          <a:srcRect/>
          <a:stretch>
            <a:fillRect/>
          </a:stretch>
        </p:blipFill>
        <p:spPr bwMode="auto">
          <a:xfrm>
            <a:off x="0" y="2654"/>
            <a:ext cx="1047725" cy="785794"/>
          </a:xfrm>
          <a:prstGeom prst="rect">
            <a:avLst/>
          </a:prstGeom>
          <a:noFill/>
          <a:ln w="9525">
            <a:noFill/>
            <a:miter lim="800000"/>
            <a:headEnd/>
            <a:tailEnd/>
          </a:ln>
        </p:spPr>
      </p:pic>
      <p:sp>
        <p:nvSpPr>
          <p:cNvPr id="8" name="矩形 7"/>
          <p:cNvSpPr/>
          <p:nvPr userDrawn="1"/>
        </p:nvSpPr>
        <p:spPr bwMode="auto">
          <a:xfrm>
            <a:off x="6288022" y="332657"/>
            <a:ext cx="5893495"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altLang="zh-CN" sz="1800" spc="300" dirty="0" smtClean="0">
                <a:solidFill>
                  <a:schemeClr val="bg1"/>
                </a:solidFill>
                <a:latin typeface="微软雅黑" pitchFamily="34" charset="-122"/>
                <a:ea typeface="微软雅黑" pitchFamily="34" charset="-122"/>
              </a:rPr>
              <a:t>『HOMEPPT</a:t>
            </a:r>
            <a:r>
              <a:rPr lang="en-US" altLang="zh-CN" sz="1800" spc="300" baseline="0" dirty="0" smtClean="0">
                <a:solidFill>
                  <a:schemeClr val="bg1"/>
                </a:solidFill>
                <a:latin typeface="微软雅黑" pitchFamily="34" charset="-122"/>
                <a:ea typeface="微软雅黑" pitchFamily="34" charset="-122"/>
              </a:rPr>
              <a:t>』—</a:t>
            </a:r>
            <a:r>
              <a:rPr lang="zh-CN" altLang="en-US" sz="1800" spc="300" baseline="0" dirty="0" smtClean="0">
                <a:solidFill>
                  <a:schemeClr val="bg1"/>
                </a:solidFill>
                <a:latin typeface="微软雅黑" pitchFamily="34" charset="-122"/>
                <a:ea typeface="微软雅黑" pitchFamily="34" charset="-122"/>
              </a:rPr>
              <a:t> </a:t>
            </a:r>
            <a:r>
              <a:rPr lang="en-US" altLang="zh-CN" sz="1800" b="0" spc="0" dirty="0" smtClean="0">
                <a:solidFill>
                  <a:schemeClr val="bg1"/>
                </a:solidFill>
                <a:latin typeface="Arial Unicode MS" pitchFamily="34" charset="-122"/>
                <a:ea typeface="Arial Unicode MS" pitchFamily="34" charset="-122"/>
                <a:cs typeface="Arial Unicode MS" pitchFamily="34" charset="-122"/>
              </a:rPr>
              <a:t>WWW.HOMEPPT.COM</a:t>
            </a:r>
            <a:endParaRPr lang="zh-CN" altLang="en-US" sz="1800" b="0" spc="0" dirty="0">
              <a:solidFill>
                <a:schemeClr val="bg1"/>
              </a:solidFill>
              <a:latin typeface="Arial Unicode MS" pitchFamily="34" charset="-122"/>
              <a:ea typeface="Arial Unicode MS" pitchFamily="34" charset="-122"/>
              <a:cs typeface="Arial Unicode MS" pitchFamily="34" charset="-122"/>
            </a:endParaRPr>
          </a:p>
        </p:txBody>
      </p:sp>
      <p:sp>
        <p:nvSpPr>
          <p:cNvPr id="9" name="TextBox 8"/>
          <p:cNvSpPr txBox="1"/>
          <p:nvPr userDrawn="1"/>
        </p:nvSpPr>
        <p:spPr bwMode="auto">
          <a:xfrm>
            <a:off x="4463819" y="6347070"/>
            <a:ext cx="7141633" cy="307777"/>
          </a:xfrm>
          <a:prstGeom prst="rect">
            <a:avLst/>
          </a:prstGeom>
          <a:noFill/>
        </p:spPr>
        <p:txBody>
          <a:bodyPr>
            <a:spAutoFit/>
          </a:bodyPr>
          <a:lstStyle/>
          <a:p>
            <a:pPr>
              <a:defRPr/>
            </a:pPr>
            <a:r>
              <a:rPr lang="en-US" altLang="zh-CN" sz="1400" spc="300" dirty="0" smtClean="0">
                <a:solidFill>
                  <a:schemeClr val="bg1"/>
                </a:solidFill>
                <a:latin typeface="微软雅黑" pitchFamily="34" charset="-122"/>
                <a:ea typeface="微软雅黑" pitchFamily="34" charset="-122"/>
              </a:rPr>
              <a:t>HOMEPPT HTTP://WWW.HOMEPPT.COM</a:t>
            </a:r>
            <a:endParaRPr lang="zh-CN" altLang="en-US" sz="1400" spc="300" dirty="0">
              <a:solidFill>
                <a:schemeClr val="bg1"/>
              </a:solidFill>
              <a:latin typeface="微软雅黑" pitchFamily="34" charset="-122"/>
              <a:ea typeface="微软雅黑" pitchFamily="34" charset="-122"/>
            </a:endParaRPr>
          </a:p>
        </p:txBody>
      </p:sp>
      <p:sp>
        <p:nvSpPr>
          <p:cNvPr id="10" name="Freeform 2670"/>
          <p:cNvSpPr>
            <a:spLocks noEditPoints="1"/>
          </p:cNvSpPr>
          <p:nvPr userDrawn="1"/>
        </p:nvSpPr>
        <p:spPr bwMode="auto">
          <a:xfrm>
            <a:off x="3714734" y="6273138"/>
            <a:ext cx="537633"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headEnd/>
            <a:tailEnd/>
          </a:ln>
        </p:spPr>
        <p:txBody>
          <a:bodyPr/>
          <a:lstStyle/>
          <a:p>
            <a:endParaRPr lang="zh-CN" altLang="en-US" sz="900"/>
          </a:p>
        </p:txBody>
      </p:sp>
      <p:sp>
        <p:nvSpPr>
          <p:cNvPr id="11" name="矩形 10"/>
          <p:cNvSpPr/>
          <p:nvPr userDrawn="1"/>
        </p:nvSpPr>
        <p:spPr bwMode="auto">
          <a:xfrm>
            <a:off x="3695734" y="8253536"/>
            <a:ext cx="5376597" cy="360040"/>
          </a:xfrm>
          <a:prstGeom prst="rect">
            <a:avLst/>
          </a:prstGeom>
          <a:no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36525" algn="l"/>
              </a:tabLst>
            </a:pPr>
            <a:r>
              <a:rPr lang="en-US" altLang="zh-CN" sz="1400" dirty="0" smtClean="0">
                <a:latin typeface="华文细黑" pitchFamily="2" charset="-122"/>
                <a:ea typeface="华文细黑" pitchFamily="2" charset="-122"/>
              </a:rPr>
              <a:t>HOMEPPT</a:t>
            </a:r>
            <a:r>
              <a:rPr lang="zh-CN" altLang="en-US" sz="1400" dirty="0" smtClean="0">
                <a:latin typeface="华文细黑" pitchFamily="2" charset="-122"/>
                <a:ea typeface="华文细黑" pitchFamily="2" charset="-122"/>
              </a:rPr>
              <a:t>模板网</a:t>
            </a:r>
            <a:endParaRPr lang="en-US" altLang="zh-CN" sz="1400" dirty="0" smtClean="0">
              <a:latin typeface="华文细黑" pitchFamily="2" charset="-122"/>
              <a:ea typeface="华文细黑" pitchFamily="2" charset="-122"/>
            </a:endParaRPr>
          </a:p>
          <a:p>
            <a:pPr marL="0" algn="ctr" eaLnBrk="0" fontAlgn="ctr" hangingPunct="0">
              <a:spcBef>
                <a:spcPts val="0"/>
              </a:spcBef>
              <a:spcAft>
                <a:spcPts val="0"/>
              </a:spcAft>
              <a:buClr>
                <a:srgbClr val="FF0000"/>
              </a:buClr>
              <a:buSzPct val="70000"/>
              <a:tabLst>
                <a:tab pos="136525" algn="l"/>
              </a:tabLst>
            </a:pPr>
            <a:r>
              <a:rPr lang="en-US" altLang="zh-CN" sz="1400" dirty="0" smtClean="0">
                <a:latin typeface="华文细黑" pitchFamily="2" charset="-122"/>
                <a:ea typeface="华文细黑" pitchFamily="2" charset="-122"/>
                <a:hlinkClick r:id="rId6"/>
              </a:rPr>
              <a:t>WWW.HOMEPPT.COM/tubiao/</a:t>
            </a:r>
            <a:r>
              <a:rPr lang="en-US" altLang="zh-CN" sz="1400" dirty="0" smtClean="0">
                <a:latin typeface="华文细黑" pitchFamily="2" charset="-122"/>
                <a:ea typeface="华文细黑" pitchFamily="2" charset="-122"/>
              </a:rPr>
              <a:t>  </a:t>
            </a:r>
            <a:endParaRPr lang="zh-CN" altLang="en-US" sz="1400" dirty="0">
              <a:latin typeface="华文细黑" pitchFamily="2" charset="-122"/>
              <a:ea typeface="华文细黑" pitchFamily="2" charset="-122"/>
            </a:endParaRPr>
          </a:p>
        </p:txBody>
      </p:sp>
    </p:spTree>
    <p:extLst>
      <p:ext uri="{BB962C8B-B14F-4D97-AF65-F5344CB8AC3E}">
        <p14:creationId xmlns:p14="http://schemas.microsoft.com/office/powerpoint/2010/main" val="7874003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矩形 4"/>
          <p:cNvSpPr/>
          <p:nvPr userDrawn="1"/>
        </p:nvSpPr>
        <p:spPr bwMode="auto">
          <a:xfrm>
            <a:off x="0" y="-14288"/>
            <a:ext cx="12192000" cy="871538"/>
          </a:xfrm>
          <a:prstGeom prst="rect">
            <a:avLst/>
          </a:prstGeom>
          <a:blipFill dpi="0" rotWithShape="1">
            <a:blip r:embed="rId2"/>
            <a:srcRect/>
            <a:tile tx="-2457450" ty="0" sx="59000" sy="59000" flip="x" algn="r"/>
          </a:blipFill>
          <a:ln w="0">
            <a:noFill/>
          </a:ln>
          <a:scene3d>
            <a:camera prst="perspective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矩形 1"/>
          <p:cNvSpPr/>
          <p:nvPr userDrawn="1"/>
        </p:nvSpPr>
        <p:spPr>
          <a:xfrm>
            <a:off x="-10583" y="6042026"/>
            <a:ext cx="12251268"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Picture 2"/>
          <p:cNvPicPr>
            <a:picLocks noChangeAspect="1" noChangeArrowheads="1"/>
          </p:cNvPicPr>
          <p:nvPr userDrawn="1"/>
        </p:nvPicPr>
        <p:blipFill>
          <a:blip r:embed="rId3">
            <a:extLst/>
          </a:blip>
          <a:srcRect/>
          <a:stretch>
            <a:fillRect/>
          </a:stretch>
        </p:blipFill>
        <p:spPr bwMode="auto">
          <a:xfrm>
            <a:off x="1" y="792942"/>
            <a:ext cx="12249151" cy="5372361"/>
          </a:xfrm>
          <a:prstGeom prst="rect">
            <a:avLst/>
          </a:prstGeom>
          <a:noFill/>
          <a:ln w="9525">
            <a:noFill/>
            <a:miter lim="800000"/>
            <a:headEnd/>
            <a:tailEnd/>
          </a:ln>
        </p:spPr>
      </p:pic>
      <p:pic>
        <p:nvPicPr>
          <p:cNvPr id="6" name="Picture 6"/>
          <p:cNvPicPr>
            <a:picLocks noChangeAspect="1" noChangeArrowheads="1"/>
          </p:cNvPicPr>
          <p:nvPr userDrawn="1"/>
        </p:nvPicPr>
        <p:blipFill>
          <a:blip r:embed="rId4"/>
          <a:srcRect/>
          <a:stretch>
            <a:fillRect/>
          </a:stretch>
        </p:blipFill>
        <p:spPr bwMode="auto">
          <a:xfrm flipH="1">
            <a:off x="4419437" y="6345219"/>
            <a:ext cx="7772400" cy="276225"/>
          </a:xfrm>
          <a:prstGeom prst="rect">
            <a:avLst/>
          </a:prstGeom>
          <a:noFill/>
          <a:ln w="9525">
            <a:noFill/>
            <a:miter lim="800000"/>
            <a:headEnd/>
            <a:tailEnd/>
          </a:ln>
        </p:spPr>
      </p:pic>
      <p:pic>
        <p:nvPicPr>
          <p:cNvPr id="7" name="图片 11" descr="png素材 (276).png"/>
          <p:cNvPicPr>
            <a:picLocks noChangeAspect="1"/>
          </p:cNvPicPr>
          <p:nvPr userDrawn="1"/>
        </p:nvPicPr>
        <p:blipFill>
          <a:blip r:embed="rId5"/>
          <a:srcRect/>
          <a:stretch>
            <a:fillRect/>
          </a:stretch>
        </p:blipFill>
        <p:spPr bwMode="auto">
          <a:xfrm>
            <a:off x="0" y="2654"/>
            <a:ext cx="1047725" cy="785794"/>
          </a:xfrm>
          <a:prstGeom prst="rect">
            <a:avLst/>
          </a:prstGeom>
          <a:noFill/>
          <a:ln w="9525">
            <a:noFill/>
            <a:miter lim="800000"/>
            <a:headEnd/>
            <a:tailEnd/>
          </a:ln>
        </p:spPr>
      </p:pic>
      <p:sp>
        <p:nvSpPr>
          <p:cNvPr id="8" name="矩形 7"/>
          <p:cNvSpPr/>
          <p:nvPr userDrawn="1"/>
        </p:nvSpPr>
        <p:spPr bwMode="auto">
          <a:xfrm>
            <a:off x="8763019" y="323364"/>
            <a:ext cx="2646878" cy="36933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1800" b="0" spc="0" dirty="0" smtClean="0">
                <a:solidFill>
                  <a:schemeClr val="bg1"/>
                </a:solidFill>
                <a:latin typeface="Arial Unicode MS" pitchFamily="34" charset="-122"/>
                <a:ea typeface="Arial Unicode MS" pitchFamily="34" charset="-122"/>
                <a:cs typeface="Arial Unicode MS" pitchFamily="34" charset="-122"/>
              </a:rPr>
              <a:t>WWW.HOMEPPT.COM</a:t>
            </a:r>
            <a:endParaRPr lang="zh-CN" altLang="en-US" sz="1800" b="0" spc="0" dirty="0">
              <a:solidFill>
                <a:schemeClr val="bg1"/>
              </a:solidFill>
              <a:latin typeface="Arial Unicode MS" pitchFamily="34" charset="-122"/>
              <a:ea typeface="Arial Unicode MS" pitchFamily="34" charset="-122"/>
              <a:cs typeface="Arial Unicode MS" pitchFamily="34" charset="-122"/>
            </a:endParaRPr>
          </a:p>
        </p:txBody>
      </p:sp>
      <p:sp>
        <p:nvSpPr>
          <p:cNvPr id="9" name="TextBox 8"/>
          <p:cNvSpPr txBox="1"/>
          <p:nvPr userDrawn="1"/>
        </p:nvSpPr>
        <p:spPr bwMode="auto">
          <a:xfrm>
            <a:off x="4463819" y="6347070"/>
            <a:ext cx="7141633" cy="307777"/>
          </a:xfrm>
          <a:prstGeom prst="rect">
            <a:avLst/>
          </a:prstGeom>
          <a:noFill/>
        </p:spPr>
        <p:txBody>
          <a:bodyPr>
            <a:spAutoFit/>
          </a:bodyPr>
          <a:lstStyle/>
          <a:p>
            <a:pPr>
              <a:defRPr/>
            </a:pPr>
            <a:r>
              <a:rPr lang="en-US" altLang="zh-CN" sz="1400" spc="300" dirty="0" smtClean="0">
                <a:solidFill>
                  <a:schemeClr val="bg1"/>
                </a:solidFill>
                <a:latin typeface="微软雅黑" pitchFamily="34" charset="-122"/>
                <a:ea typeface="微软雅黑" pitchFamily="34" charset="-122"/>
              </a:rPr>
              <a:t>HOMEPPT HTTP://WWW.HOMEPPT.COM</a:t>
            </a:r>
            <a:endParaRPr lang="zh-CN" altLang="en-US" sz="1400" spc="300" dirty="0">
              <a:solidFill>
                <a:schemeClr val="bg1"/>
              </a:solidFill>
              <a:latin typeface="微软雅黑" pitchFamily="34" charset="-122"/>
              <a:ea typeface="微软雅黑" pitchFamily="34" charset="-122"/>
            </a:endParaRPr>
          </a:p>
        </p:txBody>
      </p:sp>
      <p:sp>
        <p:nvSpPr>
          <p:cNvPr id="10" name="Freeform 2670"/>
          <p:cNvSpPr>
            <a:spLocks noEditPoints="1"/>
          </p:cNvSpPr>
          <p:nvPr userDrawn="1"/>
        </p:nvSpPr>
        <p:spPr bwMode="auto">
          <a:xfrm>
            <a:off x="3714734" y="6273138"/>
            <a:ext cx="537633" cy="406400"/>
          </a:xfrm>
          <a:custGeom>
            <a:avLst/>
            <a:gdLst>
              <a:gd name="T0" fmla="*/ 73 w 300"/>
              <a:gd name="T1" fmla="*/ 144 h 302"/>
              <a:gd name="T2" fmla="*/ 58 w 300"/>
              <a:gd name="T3" fmla="*/ 153 h 302"/>
              <a:gd name="T4" fmla="*/ 41 w 300"/>
              <a:gd name="T5" fmla="*/ 156 h 302"/>
              <a:gd name="T6" fmla="*/ 15 w 300"/>
              <a:gd name="T7" fmla="*/ 156 h 302"/>
              <a:gd name="T8" fmla="*/ 4 w 300"/>
              <a:gd name="T9" fmla="*/ 151 h 302"/>
              <a:gd name="T10" fmla="*/ 2 w 300"/>
              <a:gd name="T11" fmla="*/ 147 h 302"/>
              <a:gd name="T12" fmla="*/ 0 w 300"/>
              <a:gd name="T13" fmla="*/ 113 h 302"/>
              <a:gd name="T14" fmla="*/ 0 w 300"/>
              <a:gd name="T15" fmla="*/ 104 h 302"/>
              <a:gd name="T16" fmla="*/ 7 w 300"/>
              <a:gd name="T17" fmla="*/ 90 h 302"/>
              <a:gd name="T18" fmla="*/ 82 w 300"/>
              <a:gd name="T19" fmla="*/ 12 h 302"/>
              <a:gd name="T20" fmla="*/ 89 w 300"/>
              <a:gd name="T21" fmla="*/ 7 h 302"/>
              <a:gd name="T22" fmla="*/ 104 w 300"/>
              <a:gd name="T23" fmla="*/ 2 h 302"/>
              <a:gd name="T24" fmla="*/ 113 w 300"/>
              <a:gd name="T25" fmla="*/ 0 h 302"/>
              <a:gd name="T26" fmla="*/ 129 w 300"/>
              <a:gd name="T27" fmla="*/ 3 h 302"/>
              <a:gd name="T28" fmla="*/ 142 w 300"/>
              <a:gd name="T29" fmla="*/ 12 h 302"/>
              <a:gd name="T30" fmla="*/ 148 w 300"/>
              <a:gd name="T31" fmla="*/ 19 h 302"/>
              <a:gd name="T32" fmla="*/ 154 w 300"/>
              <a:gd name="T33" fmla="*/ 34 h 302"/>
              <a:gd name="T34" fmla="*/ 154 w 300"/>
              <a:gd name="T35" fmla="*/ 43 h 302"/>
              <a:gd name="T36" fmla="*/ 152 w 300"/>
              <a:gd name="T37" fmla="*/ 59 h 302"/>
              <a:gd name="T38" fmla="*/ 142 w 300"/>
              <a:gd name="T39" fmla="*/ 73 h 302"/>
              <a:gd name="T40" fmla="*/ 21 w 300"/>
              <a:gd name="T41" fmla="*/ 97 h 302"/>
              <a:gd name="T42" fmla="*/ 18 w 300"/>
              <a:gd name="T43" fmla="*/ 100 h 302"/>
              <a:gd name="T44" fmla="*/ 15 w 300"/>
              <a:gd name="T45" fmla="*/ 109 h 302"/>
              <a:gd name="T46" fmla="*/ 15 w 300"/>
              <a:gd name="T47" fmla="*/ 118 h 302"/>
              <a:gd name="T48" fmla="*/ 19 w 300"/>
              <a:gd name="T49" fmla="*/ 117 h 302"/>
              <a:gd name="T50" fmla="*/ 22 w 300"/>
              <a:gd name="T51" fmla="*/ 118 h 302"/>
              <a:gd name="T52" fmla="*/ 30 w 300"/>
              <a:gd name="T53" fmla="*/ 120 h 302"/>
              <a:gd name="T54" fmla="*/ 33 w 300"/>
              <a:gd name="T55" fmla="*/ 123 h 302"/>
              <a:gd name="T56" fmla="*/ 37 w 300"/>
              <a:gd name="T57" fmla="*/ 130 h 302"/>
              <a:gd name="T58" fmla="*/ 38 w 300"/>
              <a:gd name="T59" fmla="*/ 136 h 302"/>
              <a:gd name="T60" fmla="*/ 38 w 300"/>
              <a:gd name="T61" fmla="*/ 141 h 302"/>
              <a:gd name="T62" fmla="*/ 41 w 300"/>
              <a:gd name="T63" fmla="*/ 141 h 302"/>
              <a:gd name="T64" fmla="*/ 52 w 300"/>
              <a:gd name="T65" fmla="*/ 138 h 302"/>
              <a:gd name="T66" fmla="*/ 59 w 300"/>
              <a:gd name="T67" fmla="*/ 134 h 302"/>
              <a:gd name="T68" fmla="*/ 62 w 300"/>
              <a:gd name="T69" fmla="*/ 130 h 302"/>
              <a:gd name="T70" fmla="*/ 65 w 300"/>
              <a:gd name="T71" fmla="*/ 122 h 302"/>
              <a:gd name="T72" fmla="*/ 65 w 300"/>
              <a:gd name="T73" fmla="*/ 117 h 302"/>
              <a:gd name="T74" fmla="*/ 63 w 300"/>
              <a:gd name="T75" fmla="*/ 106 h 302"/>
              <a:gd name="T76" fmla="*/ 58 w 300"/>
              <a:gd name="T77" fmla="*/ 97 h 302"/>
              <a:gd name="T78" fmla="*/ 54 w 300"/>
              <a:gd name="T79" fmla="*/ 94 h 302"/>
              <a:gd name="T80" fmla="*/ 44 w 300"/>
              <a:gd name="T81" fmla="*/ 90 h 302"/>
              <a:gd name="T82" fmla="*/ 38 w 300"/>
              <a:gd name="T83" fmla="*/ 90 h 302"/>
              <a:gd name="T84" fmla="*/ 30 w 300"/>
              <a:gd name="T85" fmla="*/ 91 h 302"/>
              <a:gd name="T86" fmla="*/ 21 w 300"/>
              <a:gd name="T87" fmla="*/ 97 h 302"/>
              <a:gd name="T88" fmla="*/ 81 w 300"/>
              <a:gd name="T89" fmla="*/ 113 h 302"/>
              <a:gd name="T90" fmla="*/ 132 w 300"/>
              <a:gd name="T91" fmla="*/ 62 h 302"/>
              <a:gd name="T92" fmla="*/ 137 w 300"/>
              <a:gd name="T93" fmla="*/ 54 h 302"/>
              <a:gd name="T94" fmla="*/ 139 w 300"/>
              <a:gd name="T95" fmla="*/ 43 h 302"/>
              <a:gd name="T96" fmla="*/ 139 w 300"/>
              <a:gd name="T97" fmla="*/ 37 h 302"/>
              <a:gd name="T98" fmla="*/ 135 w 300"/>
              <a:gd name="T99" fmla="*/ 28 h 302"/>
              <a:gd name="T100" fmla="*/ 132 w 300"/>
              <a:gd name="T101" fmla="*/ 24 h 302"/>
              <a:gd name="T102" fmla="*/ 123 w 300"/>
              <a:gd name="T103" fmla="*/ 18 h 302"/>
              <a:gd name="T104" fmla="*/ 113 w 300"/>
              <a:gd name="T105" fmla="*/ 15 h 302"/>
              <a:gd name="T106" fmla="*/ 107 w 300"/>
              <a:gd name="T107" fmla="*/ 16 h 302"/>
              <a:gd name="T108" fmla="*/ 97 w 300"/>
              <a:gd name="T109" fmla="*/ 21 h 302"/>
              <a:gd name="T110" fmla="*/ 41 w 300"/>
              <a:gd name="T111" fmla="*/ 74 h 302"/>
              <a:gd name="T112" fmla="*/ 49 w 300"/>
              <a:gd name="T113" fmla="*/ 75 h 302"/>
              <a:gd name="T114" fmla="*/ 63 w 300"/>
              <a:gd name="T115" fmla="*/ 82 h 302"/>
              <a:gd name="T116" fmla="*/ 69 w 300"/>
              <a:gd name="T117" fmla="*/ 86 h 302"/>
              <a:gd name="T118" fmla="*/ 77 w 300"/>
              <a:gd name="T119" fmla="*/ 99 h 302"/>
              <a:gd name="T120" fmla="*/ 81 w 300"/>
              <a:gd name="T121" fmla="*/ 113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02"/>
              <a:gd name="T185" fmla="*/ 300 w 300"/>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02">
                <a:moveTo>
                  <a:pt x="140" y="278"/>
                </a:moveTo>
                <a:lnTo>
                  <a:pt x="140" y="278"/>
                </a:lnTo>
                <a:lnTo>
                  <a:pt x="128" y="288"/>
                </a:lnTo>
                <a:lnTo>
                  <a:pt x="114" y="296"/>
                </a:lnTo>
                <a:lnTo>
                  <a:pt x="98" y="300"/>
                </a:lnTo>
                <a:lnTo>
                  <a:pt x="82" y="302"/>
                </a:lnTo>
                <a:lnTo>
                  <a:pt x="30" y="302"/>
                </a:lnTo>
                <a:lnTo>
                  <a:pt x="18" y="300"/>
                </a:lnTo>
                <a:lnTo>
                  <a:pt x="8" y="292"/>
                </a:lnTo>
                <a:lnTo>
                  <a:pt x="2" y="284"/>
                </a:lnTo>
                <a:lnTo>
                  <a:pt x="0" y="272"/>
                </a:lnTo>
                <a:lnTo>
                  <a:pt x="0" y="218"/>
                </a:lnTo>
                <a:lnTo>
                  <a:pt x="0" y="202"/>
                </a:lnTo>
                <a:lnTo>
                  <a:pt x="6" y="188"/>
                </a:lnTo>
                <a:lnTo>
                  <a:pt x="14" y="174"/>
                </a:lnTo>
                <a:lnTo>
                  <a:pt x="24" y="160"/>
                </a:lnTo>
                <a:lnTo>
                  <a:pt x="160" y="24"/>
                </a:lnTo>
                <a:lnTo>
                  <a:pt x="172" y="14"/>
                </a:lnTo>
                <a:lnTo>
                  <a:pt x="186" y="6"/>
                </a:lnTo>
                <a:lnTo>
                  <a:pt x="202" y="2"/>
                </a:lnTo>
                <a:lnTo>
                  <a:pt x="218" y="0"/>
                </a:lnTo>
                <a:lnTo>
                  <a:pt x="234" y="2"/>
                </a:lnTo>
                <a:lnTo>
                  <a:pt x="250" y="6"/>
                </a:lnTo>
                <a:lnTo>
                  <a:pt x="264" y="14"/>
                </a:lnTo>
                <a:lnTo>
                  <a:pt x="276" y="24"/>
                </a:lnTo>
                <a:lnTo>
                  <a:pt x="288" y="38"/>
                </a:lnTo>
                <a:lnTo>
                  <a:pt x="294" y="52"/>
                </a:lnTo>
                <a:lnTo>
                  <a:pt x="300" y="66"/>
                </a:lnTo>
                <a:lnTo>
                  <a:pt x="300" y="84"/>
                </a:lnTo>
                <a:lnTo>
                  <a:pt x="300" y="100"/>
                </a:lnTo>
                <a:lnTo>
                  <a:pt x="294" y="116"/>
                </a:lnTo>
                <a:lnTo>
                  <a:pt x="288" y="130"/>
                </a:lnTo>
                <a:lnTo>
                  <a:pt x="276" y="142"/>
                </a:lnTo>
                <a:lnTo>
                  <a:pt x="140" y="278"/>
                </a:lnTo>
                <a:close/>
                <a:moveTo>
                  <a:pt x="42" y="186"/>
                </a:moveTo>
                <a:lnTo>
                  <a:pt x="42" y="186"/>
                </a:lnTo>
                <a:lnTo>
                  <a:pt x="36" y="194"/>
                </a:lnTo>
                <a:lnTo>
                  <a:pt x="32" y="202"/>
                </a:lnTo>
                <a:lnTo>
                  <a:pt x="30" y="210"/>
                </a:lnTo>
                <a:lnTo>
                  <a:pt x="30" y="218"/>
                </a:lnTo>
                <a:lnTo>
                  <a:pt x="30" y="228"/>
                </a:lnTo>
                <a:lnTo>
                  <a:pt x="38" y="226"/>
                </a:lnTo>
                <a:lnTo>
                  <a:pt x="44" y="228"/>
                </a:lnTo>
                <a:lnTo>
                  <a:pt x="52" y="230"/>
                </a:lnTo>
                <a:lnTo>
                  <a:pt x="58" y="232"/>
                </a:lnTo>
                <a:lnTo>
                  <a:pt x="64" y="238"/>
                </a:lnTo>
                <a:lnTo>
                  <a:pt x="68" y="244"/>
                </a:lnTo>
                <a:lnTo>
                  <a:pt x="72" y="250"/>
                </a:lnTo>
                <a:lnTo>
                  <a:pt x="74" y="256"/>
                </a:lnTo>
                <a:lnTo>
                  <a:pt x="74" y="264"/>
                </a:lnTo>
                <a:lnTo>
                  <a:pt x="74" y="272"/>
                </a:lnTo>
                <a:lnTo>
                  <a:pt x="82" y="272"/>
                </a:lnTo>
                <a:lnTo>
                  <a:pt x="92" y="270"/>
                </a:lnTo>
                <a:lnTo>
                  <a:pt x="100" y="268"/>
                </a:lnTo>
                <a:lnTo>
                  <a:pt x="108" y="266"/>
                </a:lnTo>
                <a:lnTo>
                  <a:pt x="116" y="260"/>
                </a:lnTo>
                <a:lnTo>
                  <a:pt x="120" y="252"/>
                </a:lnTo>
                <a:lnTo>
                  <a:pt x="124" y="244"/>
                </a:lnTo>
                <a:lnTo>
                  <a:pt x="126" y="236"/>
                </a:lnTo>
                <a:lnTo>
                  <a:pt x="128" y="226"/>
                </a:lnTo>
                <a:lnTo>
                  <a:pt x="126" y="216"/>
                </a:lnTo>
                <a:lnTo>
                  <a:pt x="124" y="206"/>
                </a:lnTo>
                <a:lnTo>
                  <a:pt x="118" y="198"/>
                </a:lnTo>
                <a:lnTo>
                  <a:pt x="112" y="190"/>
                </a:lnTo>
                <a:lnTo>
                  <a:pt x="104" y="182"/>
                </a:lnTo>
                <a:lnTo>
                  <a:pt x="94" y="178"/>
                </a:lnTo>
                <a:lnTo>
                  <a:pt x="86" y="174"/>
                </a:lnTo>
                <a:lnTo>
                  <a:pt x="74" y="174"/>
                </a:lnTo>
                <a:lnTo>
                  <a:pt x="66" y="174"/>
                </a:lnTo>
                <a:lnTo>
                  <a:pt x="58" y="176"/>
                </a:lnTo>
                <a:lnTo>
                  <a:pt x="50" y="180"/>
                </a:lnTo>
                <a:lnTo>
                  <a:pt x="42" y="186"/>
                </a:lnTo>
                <a:close/>
                <a:moveTo>
                  <a:pt x="158" y="218"/>
                </a:moveTo>
                <a:lnTo>
                  <a:pt x="256" y="120"/>
                </a:lnTo>
                <a:lnTo>
                  <a:pt x="262" y="112"/>
                </a:lnTo>
                <a:lnTo>
                  <a:pt x="266" y="104"/>
                </a:lnTo>
                <a:lnTo>
                  <a:pt x="270" y="94"/>
                </a:lnTo>
                <a:lnTo>
                  <a:pt x="270" y="84"/>
                </a:lnTo>
                <a:lnTo>
                  <a:pt x="270" y="72"/>
                </a:lnTo>
                <a:lnTo>
                  <a:pt x="266" y="64"/>
                </a:lnTo>
                <a:lnTo>
                  <a:pt x="262" y="54"/>
                </a:lnTo>
                <a:lnTo>
                  <a:pt x="256" y="46"/>
                </a:lnTo>
                <a:lnTo>
                  <a:pt x="248" y="40"/>
                </a:lnTo>
                <a:lnTo>
                  <a:pt x="238" y="34"/>
                </a:lnTo>
                <a:lnTo>
                  <a:pt x="228" y="32"/>
                </a:lnTo>
                <a:lnTo>
                  <a:pt x="218" y="30"/>
                </a:lnTo>
                <a:lnTo>
                  <a:pt x="208" y="32"/>
                </a:lnTo>
                <a:lnTo>
                  <a:pt x="198" y="34"/>
                </a:lnTo>
                <a:lnTo>
                  <a:pt x="188" y="40"/>
                </a:lnTo>
                <a:lnTo>
                  <a:pt x="180" y="46"/>
                </a:lnTo>
                <a:lnTo>
                  <a:pt x="82" y="144"/>
                </a:lnTo>
                <a:lnTo>
                  <a:pt x="96" y="146"/>
                </a:lnTo>
                <a:lnTo>
                  <a:pt x="110" y="152"/>
                </a:lnTo>
                <a:lnTo>
                  <a:pt x="122" y="158"/>
                </a:lnTo>
                <a:lnTo>
                  <a:pt x="134" y="168"/>
                </a:lnTo>
                <a:lnTo>
                  <a:pt x="142" y="180"/>
                </a:lnTo>
                <a:lnTo>
                  <a:pt x="150" y="192"/>
                </a:lnTo>
                <a:lnTo>
                  <a:pt x="154" y="204"/>
                </a:lnTo>
                <a:lnTo>
                  <a:pt x="158" y="218"/>
                </a:lnTo>
                <a:close/>
              </a:path>
            </a:pathLst>
          </a:custGeom>
          <a:gradFill rotWithShape="1">
            <a:gsLst>
              <a:gs pos="0">
                <a:srgbClr val="FF6600"/>
              </a:gs>
              <a:gs pos="100000">
                <a:srgbClr val="FF3300"/>
              </a:gs>
            </a:gsLst>
            <a:lin ang="5400000" scaled="1"/>
          </a:gradFill>
          <a:ln w="9525">
            <a:noFill/>
            <a:round/>
            <a:headEnd/>
            <a:tailEnd/>
          </a:ln>
        </p:spPr>
        <p:txBody>
          <a:bodyPr/>
          <a:lstStyle/>
          <a:p>
            <a:endParaRPr lang="zh-CN" altLang="en-US" sz="9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F73F6-5698-4739-9A35-6FBDF314CD2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259741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F73F6-5698-4739-9A35-6FBDF314CD2B}"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2835218672"/>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F73F6-5698-4739-9A35-6FBDF314CD2B}"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2851827981"/>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F73F6-5698-4739-9A35-6FBDF314CD2B}" type="datetimeFigureOut">
              <a:rPr lang="en-US" smtClean="0"/>
              <a:pPr/>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1263308633"/>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F73F6-5698-4739-9A35-6FBDF314CD2B}" type="datetimeFigureOut">
              <a:rPr lang="en-US" smtClean="0"/>
              <a:pPr/>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118336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F73F6-5698-4739-9A35-6FBDF314CD2B}" type="datetimeFigureOut">
              <a:rPr lang="en-US" smtClean="0"/>
              <a:pPr/>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775175832"/>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F73F6-5698-4739-9A35-6FBDF314CD2B}"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2557159827"/>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F73F6-5698-4739-9A35-6FBDF314CD2B}"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E3952-0285-4687-819F-35D9A7666BD7}" type="slidenum">
              <a:rPr lang="en-US" smtClean="0"/>
              <a:pPr/>
              <a:t>‹#›</a:t>
            </a:fld>
            <a:endParaRPr lang="en-US"/>
          </a:p>
        </p:txBody>
      </p:sp>
    </p:spTree>
    <p:extLst>
      <p:ext uri="{BB962C8B-B14F-4D97-AF65-F5344CB8AC3E}">
        <p14:creationId xmlns:p14="http://schemas.microsoft.com/office/powerpoint/2010/main" val="182854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F73F6-5698-4739-9A35-6FBDF314CD2B}" type="datetimeFigureOut">
              <a:rPr lang="en-US" smtClean="0"/>
              <a:pPr/>
              <a:t>4/14/2024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E3952-0285-4687-819F-35D9A7666BD7}" type="slidenum">
              <a:rPr lang="en-US" smtClean="0"/>
              <a:pPr/>
              <a:t>‹#›</a:t>
            </a:fld>
            <a:endParaRPr lang="en-US"/>
          </a:p>
        </p:txBody>
      </p:sp>
    </p:spTree>
    <p:extLst>
      <p:ext uri="{BB962C8B-B14F-4D97-AF65-F5344CB8AC3E}">
        <p14:creationId xmlns:p14="http://schemas.microsoft.com/office/powerpoint/2010/main" val="2212111933"/>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E97B707-22D4-4B06-9A8A-89EF284804D8}" type="datetimeFigureOut">
              <a:rPr lang="zh-CN" altLang="en-US"/>
              <a:pPr>
                <a:defRPr/>
              </a:pPr>
              <a:t>2024/4/14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3F49717-76DA-4DAA-9161-16E5D566D94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43"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txBox="1">
            <a:spLocks noChangeArrowheads="1"/>
          </p:cNvSpPr>
          <p:nvPr/>
        </p:nvSpPr>
        <p:spPr bwMode="auto">
          <a:xfrm>
            <a:off x="0" y="6429375"/>
            <a:ext cx="12192000" cy="357188"/>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ru-RU" altLang="ru-RU"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Астана, </a:t>
            </a:r>
            <a:r>
              <a:rPr lang="ru-RU" altLang="ru-RU"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rPr>
              <a:t>2023</a:t>
            </a:r>
            <a:endParaRPr lang="kk-KZ" altLang="ru-RU"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itchFamily="34" charset="0"/>
            </a:endParaRPr>
          </a:p>
        </p:txBody>
      </p:sp>
      <p:sp>
        <p:nvSpPr>
          <p:cNvPr id="51" name="Rectangle 11"/>
          <p:cNvSpPr>
            <a:spLocks noChangeArrowheads="1"/>
          </p:cNvSpPr>
          <p:nvPr/>
        </p:nvSpPr>
        <p:spPr bwMode="auto">
          <a:xfrm>
            <a:off x="0" y="100862"/>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20000"/>
              </a:spcBef>
              <a:defRPr/>
            </a:pPr>
            <a:r>
              <a:rPr lang="ru-RU" altLang="ru-RU" sz="1800" dirty="0" smtClean="0">
                <a:solidFill>
                  <a:schemeClr val="bg1"/>
                </a:solidFill>
                <a:cs typeface="Arial" pitchFamily="34" charset="0"/>
              </a:rPr>
              <a:t>«</a:t>
            </a:r>
            <a:r>
              <a:rPr lang="ru-RU" altLang="ru-RU" sz="1800" dirty="0" err="1" smtClean="0">
                <a:solidFill>
                  <a:schemeClr val="bg1"/>
                </a:solidFill>
                <a:cs typeface="Arial" pitchFamily="34" charset="0"/>
              </a:rPr>
              <a:t>С.Сейфуллин</a:t>
            </a:r>
            <a:r>
              <a:rPr lang="ru-RU" altLang="ru-RU" sz="1800" dirty="0" smtClean="0">
                <a:solidFill>
                  <a:schemeClr val="bg1"/>
                </a:solidFill>
                <a:cs typeface="Arial" pitchFamily="34" charset="0"/>
              </a:rPr>
              <a:t> </a:t>
            </a:r>
            <a:r>
              <a:rPr lang="ru-RU" altLang="ru-RU" sz="1800" dirty="0" err="1" smtClean="0">
                <a:solidFill>
                  <a:schemeClr val="bg1"/>
                </a:solidFill>
                <a:cs typeface="Arial" pitchFamily="34" charset="0"/>
              </a:rPr>
              <a:t>атындағы</a:t>
            </a:r>
            <a:r>
              <a:rPr lang="ru-RU" altLang="ru-RU" sz="1800" dirty="0" smtClean="0">
                <a:solidFill>
                  <a:schemeClr val="bg1"/>
                </a:solidFill>
                <a:cs typeface="Arial" pitchFamily="34" charset="0"/>
              </a:rPr>
              <a:t> </a:t>
            </a:r>
            <a:r>
              <a:rPr lang="ru-RU" altLang="ru-RU" sz="1800" dirty="0" err="1" smtClean="0">
                <a:solidFill>
                  <a:schemeClr val="bg1"/>
                </a:solidFill>
                <a:cs typeface="Arial" pitchFamily="34" charset="0"/>
              </a:rPr>
              <a:t>Қазақ</a:t>
            </a:r>
            <a:r>
              <a:rPr lang="ru-RU" altLang="ru-RU" sz="1800" dirty="0" smtClean="0">
                <a:solidFill>
                  <a:schemeClr val="bg1"/>
                </a:solidFill>
                <a:cs typeface="Arial" pitchFamily="34" charset="0"/>
              </a:rPr>
              <a:t> </a:t>
            </a:r>
            <a:r>
              <a:rPr lang="ru-RU" altLang="ru-RU" sz="1800" dirty="0" err="1" smtClean="0">
                <a:solidFill>
                  <a:schemeClr val="bg1"/>
                </a:solidFill>
                <a:cs typeface="Arial" pitchFamily="34" charset="0"/>
              </a:rPr>
              <a:t>агротехникалық</a:t>
            </a:r>
            <a:r>
              <a:rPr lang="ru-RU" altLang="ru-RU" sz="1800" dirty="0" smtClean="0">
                <a:solidFill>
                  <a:schemeClr val="bg1"/>
                </a:solidFill>
                <a:cs typeface="Arial" pitchFamily="34" charset="0"/>
              </a:rPr>
              <a:t> </a:t>
            </a:r>
            <a:r>
              <a:rPr lang="kk-KZ" altLang="ru-RU" sz="1800" dirty="0" smtClean="0">
                <a:solidFill>
                  <a:schemeClr val="bg1"/>
                </a:solidFill>
                <a:cs typeface="Arial" pitchFamily="34" charset="0"/>
              </a:rPr>
              <a:t>зерттеу </a:t>
            </a:r>
            <a:r>
              <a:rPr lang="ru-RU" altLang="ru-RU" sz="1800" dirty="0" err="1" smtClean="0">
                <a:solidFill>
                  <a:schemeClr val="bg1"/>
                </a:solidFill>
                <a:cs typeface="Arial" pitchFamily="34" charset="0"/>
              </a:rPr>
              <a:t>университеті</a:t>
            </a:r>
            <a:r>
              <a:rPr lang="ru-RU" altLang="ru-RU" sz="1800" dirty="0" smtClean="0">
                <a:solidFill>
                  <a:schemeClr val="bg1"/>
                </a:solidFill>
                <a:cs typeface="Arial" pitchFamily="34" charset="0"/>
              </a:rPr>
              <a:t>» </a:t>
            </a:r>
            <a:r>
              <a:rPr lang="ru-RU" altLang="ru-RU" sz="1800" dirty="0" err="1" smtClean="0">
                <a:solidFill>
                  <a:schemeClr val="bg1"/>
                </a:solidFill>
                <a:cs typeface="Arial" pitchFamily="34" charset="0"/>
              </a:rPr>
              <a:t>КеАҚ</a:t>
            </a:r>
            <a:r>
              <a:rPr lang="ru-RU" altLang="ru-RU" sz="1800" dirty="0" smtClean="0">
                <a:solidFill>
                  <a:schemeClr val="bg1"/>
                </a:solidFill>
                <a:cs typeface="Arial" pitchFamily="34" charset="0"/>
              </a:rPr>
              <a:t> </a:t>
            </a:r>
          </a:p>
        </p:txBody>
      </p:sp>
      <p:grpSp>
        <p:nvGrpSpPr>
          <p:cNvPr id="12" name="Group 4"/>
          <p:cNvGrpSpPr>
            <a:grpSpLocks/>
          </p:cNvGrpSpPr>
          <p:nvPr/>
        </p:nvGrpSpPr>
        <p:grpSpPr bwMode="auto">
          <a:xfrm>
            <a:off x="77492" y="1198151"/>
            <a:ext cx="1995086" cy="360362"/>
            <a:chOff x="873" y="972"/>
            <a:chExt cx="5046" cy="882"/>
          </a:xfrm>
        </p:grpSpPr>
        <p:grpSp>
          <p:nvGrpSpPr>
            <p:cNvPr id="13" name="Group 5"/>
            <p:cNvGrpSpPr>
              <a:grpSpLocks/>
            </p:cNvGrpSpPr>
            <p:nvPr/>
          </p:nvGrpSpPr>
          <p:grpSpPr bwMode="auto">
            <a:xfrm>
              <a:off x="3393" y="972"/>
              <a:ext cx="2526" cy="864"/>
              <a:chOff x="2415" y="1134"/>
              <a:chExt cx="2526" cy="864"/>
            </a:xfrm>
          </p:grpSpPr>
          <p:pic>
            <p:nvPicPr>
              <p:cNvPr id="93205" name="Picture 6"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93206" name="Picture 7"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nvGrpSpPr>
            <p:cNvPr id="16" name="Group 14"/>
            <p:cNvGrpSpPr>
              <a:grpSpLocks/>
            </p:cNvGrpSpPr>
            <p:nvPr/>
          </p:nvGrpSpPr>
          <p:grpSpPr bwMode="auto">
            <a:xfrm>
              <a:off x="873" y="990"/>
              <a:ext cx="2526" cy="864"/>
              <a:chOff x="2415" y="1134"/>
              <a:chExt cx="2526" cy="864"/>
            </a:xfrm>
          </p:grpSpPr>
          <p:pic>
            <p:nvPicPr>
              <p:cNvPr id="93199" name="Picture 15"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93200" name="Picture 16"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sp>
        <p:nvSpPr>
          <p:cNvPr id="93191" name="Line 4"/>
          <p:cNvSpPr>
            <a:spLocks noChangeShapeType="1"/>
          </p:cNvSpPr>
          <p:nvPr/>
        </p:nvSpPr>
        <p:spPr bwMode="auto">
          <a:xfrm flipV="1">
            <a:off x="336062" y="6357938"/>
            <a:ext cx="11609754" cy="0"/>
          </a:xfrm>
          <a:prstGeom prst="line">
            <a:avLst/>
          </a:prstGeom>
          <a:noFill/>
          <a:ln w="57150" cmpd="thinThick">
            <a:solidFill>
              <a:srgbClr val="002060"/>
            </a:solidFill>
            <a:round/>
            <a:headEnd/>
            <a:tailEnd/>
          </a:ln>
        </p:spPr>
        <p:txBody>
          <a:bodyPr lIns="91425" tIns="45712" rIns="91425" bIns="45712"/>
          <a:lstStyle/>
          <a:p>
            <a:endParaRPr lang="ru-RU"/>
          </a:p>
        </p:txBody>
      </p:sp>
      <p:pic>
        <p:nvPicPr>
          <p:cNvPr id="93192" name="Рисунок 2"/>
          <p:cNvPicPr>
            <a:picLocks noChangeAspect="1" noChangeArrowheads="1"/>
          </p:cNvPicPr>
          <p:nvPr/>
        </p:nvPicPr>
        <p:blipFill rotWithShape="1">
          <a:blip r:embed="rId4" cstate="print"/>
          <a:srcRect l="2688"/>
          <a:stretch/>
        </p:blipFill>
        <p:spPr bwMode="auto">
          <a:xfrm>
            <a:off x="0" y="3104706"/>
            <a:ext cx="12191999" cy="3324669"/>
          </a:xfrm>
          <a:prstGeom prst="rect">
            <a:avLst/>
          </a:prstGeom>
          <a:noFill/>
          <a:ln w="9525">
            <a:noFill/>
            <a:miter lim="800000"/>
            <a:headEnd/>
            <a:tailEnd/>
          </a:ln>
        </p:spPr>
      </p:pic>
      <p:sp>
        <p:nvSpPr>
          <p:cNvPr id="52" name="TextBox 2"/>
          <p:cNvSpPr txBox="1">
            <a:spLocks noChangeArrowheads="1"/>
          </p:cNvSpPr>
          <p:nvPr/>
        </p:nvSpPr>
        <p:spPr bwMode="auto">
          <a:xfrm>
            <a:off x="5461" y="1862683"/>
            <a:ext cx="12044170" cy="2643206"/>
          </a:xfrm>
          <a:prstGeom prst="rect">
            <a:avLst/>
          </a:prstGeom>
          <a:noFill/>
          <a:ln>
            <a:noFill/>
          </a:ln>
        </p:spPr>
        <p:txBody>
          <a:bodyPr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r>
              <a:rPr lang="ru-RU" altLang="ru-RU" sz="2800" b="1" dirty="0">
                <a:solidFill>
                  <a:srgbClr val="000000"/>
                </a:solidFill>
                <a:effectLst>
                  <a:outerShdw blurRad="38100" dist="38100" dir="2700000" algn="tl">
                    <a:srgbClr val="C0C0C0"/>
                  </a:outerShdw>
                </a:effectLst>
                <a:cs typeface="Arial" panose="020B0604020202020204" pitchFamily="34" charset="0"/>
              </a:rPr>
              <a:t> </a:t>
            </a:r>
            <a:r>
              <a:rPr lang="ru-RU" sz="2400" b="1" dirty="0" smtClean="0">
                <a:solidFill>
                  <a:srgbClr val="1A4D3E"/>
                </a:solidFill>
                <a:latin typeface="Times New Roman" pitchFamily="18" charset="0"/>
                <a:cs typeface="Times New Roman" pitchFamily="18" charset="0"/>
              </a:rPr>
              <a:t> </a:t>
            </a:r>
          </a:p>
          <a:p>
            <a:pPr algn="ctr" eaLnBrk="1" hangingPunct="1">
              <a:defRPr/>
            </a:pPr>
            <a:endParaRPr lang="kk-KZ" sz="2400" b="1" dirty="0">
              <a:solidFill>
                <a:srgbClr val="1A4D3E"/>
              </a:solidFill>
              <a:latin typeface="Times New Roman" pitchFamily="18" charset="0"/>
              <a:cs typeface="Times New Roman" pitchFamily="18" charset="0"/>
            </a:endParaRPr>
          </a:p>
          <a:p>
            <a:pPr algn="ctr" eaLnBrk="1" hangingPunct="1">
              <a:defRPr/>
            </a:pPr>
            <a:endParaRPr lang="ru-RU" sz="2400" b="1" dirty="0" smtClean="0">
              <a:solidFill>
                <a:srgbClr val="1A4D3E"/>
              </a:solidFill>
              <a:cs typeface="Arial" pitchFamily="34" charset="0"/>
            </a:endParaRPr>
          </a:p>
          <a:p>
            <a:pPr algn="ctr">
              <a:defRPr/>
            </a:pPr>
            <a:r>
              <a:rPr lang="ru-RU" sz="2800" b="1" dirty="0" err="1" smtClean="0">
                <a:solidFill>
                  <a:srgbClr val="CC9900"/>
                </a:solidFill>
                <a:cs typeface="Arial" pitchFamily="34" charset="0"/>
              </a:rPr>
              <a:t>Инклюзивті</a:t>
            </a:r>
            <a:r>
              <a:rPr lang="ru-RU" sz="2800" b="1" dirty="0" smtClean="0">
                <a:solidFill>
                  <a:srgbClr val="CC9900"/>
                </a:solidFill>
                <a:cs typeface="Arial" pitchFamily="34" charset="0"/>
              </a:rPr>
              <a:t> </a:t>
            </a:r>
            <a:r>
              <a:rPr lang="ru-RU" sz="2800" b="1" dirty="0" err="1">
                <a:solidFill>
                  <a:srgbClr val="CC9900"/>
                </a:solidFill>
                <a:cs typeface="Arial" pitchFamily="34" charset="0"/>
              </a:rPr>
              <a:t>білім</a:t>
            </a:r>
            <a:r>
              <a:rPr lang="ru-RU" sz="2800" b="1" dirty="0">
                <a:solidFill>
                  <a:srgbClr val="CC9900"/>
                </a:solidFill>
                <a:cs typeface="Arial" pitchFamily="34" charset="0"/>
              </a:rPr>
              <a:t> беру </a:t>
            </a:r>
            <a:r>
              <a:rPr lang="ru-RU" sz="2800" b="1" dirty="0" err="1">
                <a:solidFill>
                  <a:srgbClr val="CC9900"/>
                </a:solidFill>
                <a:cs typeface="Arial" pitchFamily="34" charset="0"/>
              </a:rPr>
              <a:t>инфрақұрылымын</a:t>
            </a:r>
            <a:r>
              <a:rPr lang="ru-RU" sz="2800" b="1" dirty="0">
                <a:solidFill>
                  <a:srgbClr val="CC9900"/>
                </a:solidFill>
                <a:cs typeface="Arial" pitchFamily="34" charset="0"/>
              </a:rPr>
              <a:t> </a:t>
            </a:r>
            <a:endParaRPr lang="ru-RU" sz="2800" b="1" dirty="0" smtClean="0">
              <a:solidFill>
                <a:srgbClr val="CC9900"/>
              </a:solidFill>
              <a:cs typeface="Arial" pitchFamily="34" charset="0"/>
            </a:endParaRPr>
          </a:p>
          <a:p>
            <a:pPr algn="ctr">
              <a:defRPr/>
            </a:pPr>
            <a:r>
              <a:rPr lang="ru-RU" sz="2800" b="1" dirty="0" err="1" smtClean="0">
                <a:solidFill>
                  <a:srgbClr val="CC9900"/>
                </a:solidFill>
                <a:cs typeface="Arial" pitchFamily="34" charset="0"/>
              </a:rPr>
              <a:t>қалыптастыру</a:t>
            </a:r>
            <a:r>
              <a:rPr lang="ru-RU" sz="2800" b="1" dirty="0" smtClean="0">
                <a:solidFill>
                  <a:srgbClr val="CC9900"/>
                </a:solidFill>
                <a:cs typeface="Arial" pitchFamily="34" charset="0"/>
              </a:rPr>
              <a:t> </a:t>
            </a:r>
            <a:r>
              <a:rPr lang="ru-RU" sz="2800" b="1" dirty="0" err="1">
                <a:solidFill>
                  <a:srgbClr val="CC9900"/>
                </a:solidFill>
                <a:cs typeface="Arial" pitchFamily="34" charset="0"/>
              </a:rPr>
              <a:t>және</a:t>
            </a:r>
            <a:r>
              <a:rPr lang="ru-RU" sz="2800" b="1" dirty="0">
                <a:solidFill>
                  <a:srgbClr val="CC9900"/>
                </a:solidFill>
                <a:cs typeface="Arial" pitchFamily="34" charset="0"/>
              </a:rPr>
              <a:t> </a:t>
            </a:r>
            <a:r>
              <a:rPr lang="ru-RU" sz="2800" b="1" dirty="0" err="1">
                <a:solidFill>
                  <a:srgbClr val="CC9900"/>
                </a:solidFill>
                <a:cs typeface="Arial" pitchFamily="34" charset="0"/>
              </a:rPr>
              <a:t>дамыту</a:t>
            </a:r>
            <a:r>
              <a:rPr lang="ru-RU" sz="2800" b="1" dirty="0">
                <a:solidFill>
                  <a:srgbClr val="CC9900"/>
                </a:solidFill>
                <a:cs typeface="Arial" pitchFamily="34" charset="0"/>
              </a:rPr>
              <a:t> </a:t>
            </a:r>
            <a:r>
              <a:rPr lang="ru-RU" sz="2800" b="1" dirty="0" err="1" smtClean="0">
                <a:solidFill>
                  <a:srgbClr val="CC9900"/>
                </a:solidFill>
                <a:cs typeface="Arial" pitchFamily="34" charset="0"/>
              </a:rPr>
              <a:t>туралы</a:t>
            </a:r>
            <a:endParaRPr lang="ru-RU" sz="2800" b="1" dirty="0" smtClean="0">
              <a:solidFill>
                <a:srgbClr val="CC9900"/>
              </a:solidFill>
              <a:cs typeface="Arial" pitchFamily="34" charset="0"/>
            </a:endParaRPr>
          </a:p>
          <a:p>
            <a:pPr algn="ctr">
              <a:defRPr/>
            </a:pPr>
            <a:endParaRPr lang="ru-RU" sz="2000" dirty="0">
              <a:solidFill>
                <a:srgbClr val="CC9900"/>
              </a:solidFill>
              <a:cs typeface="Arial" pitchFamily="34" charset="0"/>
            </a:endParaRPr>
          </a:p>
          <a:p>
            <a:pPr algn="r">
              <a:defRPr/>
            </a:pPr>
            <a:endParaRPr lang="ru-RU" sz="1200" dirty="0" smtClean="0">
              <a:solidFill>
                <a:schemeClr val="accent6">
                  <a:lumMod val="50000"/>
                </a:schemeClr>
              </a:solidFill>
              <a:cs typeface="Arial" pitchFamily="34" charset="0"/>
            </a:endParaRPr>
          </a:p>
          <a:p>
            <a:pPr algn="ctr" eaLnBrk="1" hangingPunct="1">
              <a:defRPr/>
            </a:pPr>
            <a:endParaRPr lang="en-US" altLang="ru-RU" sz="2400" b="1" dirty="0">
              <a:solidFill>
                <a:srgbClr val="1A4D3E"/>
              </a:solidFill>
              <a:effectLst>
                <a:outerShdw blurRad="38100" dist="38100" dir="2700000" algn="tl">
                  <a:srgbClr val="C0C0C0"/>
                </a:outerShdw>
              </a:effectLst>
              <a:latin typeface="Times New Roman" pitchFamily="18" charset="0"/>
              <a:cs typeface="Times New Roman" pitchFamily="18" charset="0"/>
            </a:endParaRPr>
          </a:p>
        </p:txBody>
      </p:sp>
      <p:pic>
        <p:nvPicPr>
          <p:cNvPr id="93194" name="Рисунок 58"/>
          <p:cNvPicPr>
            <a:picLocks noChangeAspect="1"/>
          </p:cNvPicPr>
          <p:nvPr/>
        </p:nvPicPr>
        <p:blipFill>
          <a:blip r:embed="rId5" cstate="print"/>
          <a:srcRect/>
          <a:stretch>
            <a:fillRect/>
          </a:stretch>
        </p:blipFill>
        <p:spPr bwMode="auto">
          <a:xfrm>
            <a:off x="161822" y="121331"/>
            <a:ext cx="808787" cy="798071"/>
          </a:xfrm>
          <a:prstGeom prst="ellipse">
            <a:avLst/>
          </a:prstGeom>
          <a:noFill/>
          <a:ln w="9525">
            <a:noFill/>
            <a:miter lim="800000"/>
            <a:headEnd/>
            <a:tailEnd/>
          </a:ln>
        </p:spPr>
      </p:pic>
      <p:grpSp>
        <p:nvGrpSpPr>
          <p:cNvPr id="47" name="Group 4"/>
          <p:cNvGrpSpPr>
            <a:grpSpLocks/>
          </p:cNvGrpSpPr>
          <p:nvPr/>
        </p:nvGrpSpPr>
        <p:grpSpPr bwMode="auto">
          <a:xfrm>
            <a:off x="10054545" y="1190390"/>
            <a:ext cx="1995086" cy="360362"/>
            <a:chOff x="873" y="972"/>
            <a:chExt cx="5046" cy="882"/>
          </a:xfrm>
        </p:grpSpPr>
        <p:grpSp>
          <p:nvGrpSpPr>
            <p:cNvPr id="48" name="Group 5"/>
            <p:cNvGrpSpPr>
              <a:grpSpLocks/>
            </p:cNvGrpSpPr>
            <p:nvPr/>
          </p:nvGrpSpPr>
          <p:grpSpPr bwMode="auto">
            <a:xfrm>
              <a:off x="3393" y="972"/>
              <a:ext cx="2526" cy="864"/>
              <a:chOff x="2415" y="1134"/>
              <a:chExt cx="2526" cy="864"/>
            </a:xfrm>
          </p:grpSpPr>
          <p:pic>
            <p:nvPicPr>
              <p:cNvPr id="54" name="Picture 6"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55" name="Picture 7"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nvGrpSpPr>
            <p:cNvPr id="49" name="Group 14"/>
            <p:cNvGrpSpPr>
              <a:grpSpLocks/>
            </p:cNvGrpSpPr>
            <p:nvPr/>
          </p:nvGrpSpPr>
          <p:grpSpPr bwMode="auto">
            <a:xfrm>
              <a:off x="873" y="990"/>
              <a:ext cx="2526" cy="864"/>
              <a:chOff x="2415" y="1134"/>
              <a:chExt cx="2526" cy="864"/>
            </a:xfrm>
          </p:grpSpPr>
          <p:pic>
            <p:nvPicPr>
              <p:cNvPr id="50" name="Picture 15"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53" name="Picture 16"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sp>
        <p:nvSpPr>
          <p:cNvPr id="18" name="Прямоугольник 17"/>
          <p:cNvSpPr/>
          <p:nvPr/>
        </p:nvSpPr>
        <p:spPr>
          <a:xfrm>
            <a:off x="0" y="3336227"/>
            <a:ext cx="12191999" cy="461665"/>
          </a:xfrm>
          <a:prstGeom prst="rect">
            <a:avLst/>
          </a:prstGeom>
        </p:spPr>
        <p:txBody>
          <a:bodyPr wrap="square">
            <a:spAutoFit/>
          </a:bodyPr>
          <a:lstStyle/>
          <a:p>
            <a:pPr algn="ctr">
              <a:defRPr/>
            </a:pPr>
            <a:endParaRPr lang="ru-RU" altLang="ru-RU" sz="2400" dirty="0">
              <a:solidFill>
                <a:schemeClr val="accent4">
                  <a:lumMod val="75000"/>
                </a:schemeClr>
              </a:solidFill>
              <a:latin typeface="Arial" pitchFamily="34" charset="0"/>
              <a:cs typeface="Arial" pitchFamily="34" charset="0"/>
            </a:endParaRPr>
          </a:p>
        </p:txBody>
      </p:sp>
      <p:grpSp>
        <p:nvGrpSpPr>
          <p:cNvPr id="30" name="Group 4"/>
          <p:cNvGrpSpPr>
            <a:grpSpLocks/>
          </p:cNvGrpSpPr>
          <p:nvPr/>
        </p:nvGrpSpPr>
        <p:grpSpPr bwMode="auto">
          <a:xfrm>
            <a:off x="2084445" y="1198151"/>
            <a:ext cx="1995086" cy="360362"/>
            <a:chOff x="873" y="972"/>
            <a:chExt cx="5046" cy="882"/>
          </a:xfrm>
        </p:grpSpPr>
        <p:grpSp>
          <p:nvGrpSpPr>
            <p:cNvPr id="31" name="Group 5"/>
            <p:cNvGrpSpPr>
              <a:grpSpLocks/>
            </p:cNvGrpSpPr>
            <p:nvPr/>
          </p:nvGrpSpPr>
          <p:grpSpPr bwMode="auto">
            <a:xfrm>
              <a:off x="3393" y="972"/>
              <a:ext cx="2526" cy="864"/>
              <a:chOff x="2415" y="1134"/>
              <a:chExt cx="2526" cy="864"/>
            </a:xfrm>
          </p:grpSpPr>
          <p:pic>
            <p:nvPicPr>
              <p:cNvPr id="35" name="Picture 6"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36" name="Picture 7"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nvGrpSpPr>
            <p:cNvPr id="32" name="Group 14"/>
            <p:cNvGrpSpPr>
              <a:grpSpLocks/>
            </p:cNvGrpSpPr>
            <p:nvPr/>
          </p:nvGrpSpPr>
          <p:grpSpPr bwMode="auto">
            <a:xfrm>
              <a:off x="873" y="990"/>
              <a:ext cx="2526" cy="864"/>
              <a:chOff x="2415" y="1134"/>
              <a:chExt cx="2526" cy="864"/>
            </a:xfrm>
          </p:grpSpPr>
          <p:pic>
            <p:nvPicPr>
              <p:cNvPr id="33" name="Picture 15"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34" name="Picture 16"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grpSp>
        <p:nvGrpSpPr>
          <p:cNvPr id="37" name="Group 4"/>
          <p:cNvGrpSpPr>
            <a:grpSpLocks/>
          </p:cNvGrpSpPr>
          <p:nvPr/>
        </p:nvGrpSpPr>
        <p:grpSpPr bwMode="auto">
          <a:xfrm>
            <a:off x="4067664" y="1198153"/>
            <a:ext cx="1995086" cy="360362"/>
            <a:chOff x="873" y="972"/>
            <a:chExt cx="5046" cy="882"/>
          </a:xfrm>
        </p:grpSpPr>
        <p:grpSp>
          <p:nvGrpSpPr>
            <p:cNvPr id="38" name="Group 5"/>
            <p:cNvGrpSpPr>
              <a:grpSpLocks/>
            </p:cNvGrpSpPr>
            <p:nvPr/>
          </p:nvGrpSpPr>
          <p:grpSpPr bwMode="auto">
            <a:xfrm>
              <a:off x="3393" y="972"/>
              <a:ext cx="2526" cy="864"/>
              <a:chOff x="2415" y="1134"/>
              <a:chExt cx="2526" cy="864"/>
            </a:xfrm>
          </p:grpSpPr>
          <p:pic>
            <p:nvPicPr>
              <p:cNvPr id="42" name="Picture 6"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43" name="Picture 7"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nvGrpSpPr>
            <p:cNvPr id="39" name="Group 14"/>
            <p:cNvGrpSpPr>
              <a:grpSpLocks/>
            </p:cNvGrpSpPr>
            <p:nvPr/>
          </p:nvGrpSpPr>
          <p:grpSpPr bwMode="auto">
            <a:xfrm>
              <a:off x="873" y="990"/>
              <a:ext cx="2526" cy="864"/>
              <a:chOff x="2415" y="1134"/>
              <a:chExt cx="2526" cy="864"/>
            </a:xfrm>
          </p:grpSpPr>
          <p:pic>
            <p:nvPicPr>
              <p:cNvPr id="40" name="Picture 15"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41" name="Picture 16"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grpSp>
        <p:nvGrpSpPr>
          <p:cNvPr id="44" name="Group 4"/>
          <p:cNvGrpSpPr>
            <a:grpSpLocks/>
          </p:cNvGrpSpPr>
          <p:nvPr/>
        </p:nvGrpSpPr>
        <p:grpSpPr bwMode="auto">
          <a:xfrm>
            <a:off x="6063936" y="1200195"/>
            <a:ext cx="1995086" cy="360362"/>
            <a:chOff x="873" y="972"/>
            <a:chExt cx="5046" cy="882"/>
          </a:xfrm>
        </p:grpSpPr>
        <p:grpSp>
          <p:nvGrpSpPr>
            <p:cNvPr id="45" name="Group 5"/>
            <p:cNvGrpSpPr>
              <a:grpSpLocks/>
            </p:cNvGrpSpPr>
            <p:nvPr/>
          </p:nvGrpSpPr>
          <p:grpSpPr bwMode="auto">
            <a:xfrm>
              <a:off x="3393" y="972"/>
              <a:ext cx="2526" cy="864"/>
              <a:chOff x="2415" y="1134"/>
              <a:chExt cx="2526" cy="864"/>
            </a:xfrm>
          </p:grpSpPr>
          <p:pic>
            <p:nvPicPr>
              <p:cNvPr id="65" name="Picture 6"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66" name="Picture 7"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nvGrpSpPr>
            <p:cNvPr id="46" name="Group 14"/>
            <p:cNvGrpSpPr>
              <a:grpSpLocks/>
            </p:cNvGrpSpPr>
            <p:nvPr/>
          </p:nvGrpSpPr>
          <p:grpSpPr bwMode="auto">
            <a:xfrm>
              <a:off x="873" y="990"/>
              <a:ext cx="2526" cy="864"/>
              <a:chOff x="2415" y="1134"/>
              <a:chExt cx="2526" cy="864"/>
            </a:xfrm>
          </p:grpSpPr>
          <p:pic>
            <p:nvPicPr>
              <p:cNvPr id="56" name="Picture 15"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64" name="Picture 16"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grpSp>
        <p:nvGrpSpPr>
          <p:cNvPr id="67" name="Group 4"/>
          <p:cNvGrpSpPr>
            <a:grpSpLocks/>
          </p:cNvGrpSpPr>
          <p:nvPr/>
        </p:nvGrpSpPr>
        <p:grpSpPr bwMode="auto">
          <a:xfrm>
            <a:off x="8057836" y="1200603"/>
            <a:ext cx="1995086" cy="360362"/>
            <a:chOff x="873" y="972"/>
            <a:chExt cx="5046" cy="882"/>
          </a:xfrm>
        </p:grpSpPr>
        <p:grpSp>
          <p:nvGrpSpPr>
            <p:cNvPr id="68" name="Group 5"/>
            <p:cNvGrpSpPr>
              <a:grpSpLocks/>
            </p:cNvGrpSpPr>
            <p:nvPr/>
          </p:nvGrpSpPr>
          <p:grpSpPr bwMode="auto">
            <a:xfrm>
              <a:off x="3393" y="972"/>
              <a:ext cx="2526" cy="864"/>
              <a:chOff x="2415" y="1134"/>
              <a:chExt cx="2526" cy="864"/>
            </a:xfrm>
          </p:grpSpPr>
          <p:pic>
            <p:nvPicPr>
              <p:cNvPr id="72" name="Picture 6"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73" name="Picture 7"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nvGrpSpPr>
            <p:cNvPr id="69" name="Group 14"/>
            <p:cNvGrpSpPr>
              <a:grpSpLocks/>
            </p:cNvGrpSpPr>
            <p:nvPr/>
          </p:nvGrpSpPr>
          <p:grpSpPr bwMode="auto">
            <a:xfrm>
              <a:off x="873" y="990"/>
              <a:ext cx="2526" cy="864"/>
              <a:chOff x="2415" y="1134"/>
              <a:chExt cx="2526" cy="864"/>
            </a:xfrm>
          </p:grpSpPr>
          <p:pic>
            <p:nvPicPr>
              <p:cNvPr id="70" name="Picture 15" descr="oiu-x4"/>
              <p:cNvPicPr>
                <a:picLocks noChangeAspect="1" noChangeArrowheads="1"/>
              </p:cNvPicPr>
              <p:nvPr/>
            </p:nvPicPr>
            <p:blipFill>
              <a:blip r:embed="rId3" cstate="print"/>
              <a:srcRect/>
              <a:stretch>
                <a:fillRect/>
              </a:stretch>
            </p:blipFill>
            <p:spPr bwMode="auto">
              <a:xfrm>
                <a:off x="2415" y="1140"/>
                <a:ext cx="1266" cy="858"/>
              </a:xfrm>
              <a:prstGeom prst="rect">
                <a:avLst/>
              </a:prstGeom>
              <a:noFill/>
              <a:ln w="9525">
                <a:noFill/>
                <a:miter lim="800000"/>
                <a:headEnd/>
                <a:tailEnd/>
              </a:ln>
            </p:spPr>
          </p:pic>
          <p:pic>
            <p:nvPicPr>
              <p:cNvPr id="71" name="Picture 16" descr="oiu-x4"/>
              <p:cNvPicPr>
                <a:picLocks noChangeAspect="1" noChangeArrowheads="1"/>
              </p:cNvPicPr>
              <p:nvPr/>
            </p:nvPicPr>
            <p:blipFill>
              <a:blip r:embed="rId3" cstate="print"/>
              <a:srcRect/>
              <a:stretch>
                <a:fillRect/>
              </a:stretch>
            </p:blipFill>
            <p:spPr bwMode="auto">
              <a:xfrm rot="10800000">
                <a:off x="3675" y="1134"/>
                <a:ext cx="1266" cy="858"/>
              </a:xfrm>
              <a:prstGeom prst="rect">
                <a:avLst/>
              </a:prstGeom>
              <a:noFill/>
              <a:ln w="9525">
                <a:noFill/>
                <a:miter lim="800000"/>
                <a:headEnd/>
                <a:tailEnd/>
              </a:ln>
            </p:spPr>
          </p:pic>
        </p:grpSp>
      </p:gr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1"/>
          <p:cNvSpPr>
            <a:spLocks noChangeArrowheads="1"/>
          </p:cNvSpPr>
          <p:nvPr/>
        </p:nvSpPr>
        <p:spPr bwMode="auto">
          <a:xfrm>
            <a:off x="0" y="0"/>
            <a:ext cx="12235543"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20000"/>
              </a:spcBef>
              <a:defRPr/>
            </a:pPr>
            <a:r>
              <a:rPr lang="kk-KZ" altLang="ru-RU" sz="2800" dirty="0" smtClean="0">
                <a:solidFill>
                  <a:schemeClr val="bg1"/>
                </a:solidFill>
                <a:cs typeface="Arial" pitchFamily="34" charset="0"/>
              </a:rPr>
              <a:t>Ұсыныстар</a:t>
            </a:r>
            <a:endParaRPr lang="ru-RU" altLang="ru-RU" sz="2800" dirty="0" smtClean="0">
              <a:solidFill>
                <a:schemeClr val="bg1"/>
              </a:solidFill>
              <a:cs typeface="Arial" pitchFamily="34" charset="0"/>
            </a:endParaRPr>
          </a:p>
        </p:txBody>
      </p:sp>
      <p:pic>
        <p:nvPicPr>
          <p:cNvPr id="93194" name="Рисунок 58"/>
          <p:cNvPicPr>
            <a:picLocks noChangeAspect="1"/>
          </p:cNvPicPr>
          <p:nvPr/>
        </p:nvPicPr>
        <p:blipFill>
          <a:blip r:embed="rId3" cstate="print"/>
          <a:srcRect/>
          <a:stretch>
            <a:fillRect/>
          </a:stretch>
        </p:blipFill>
        <p:spPr bwMode="auto">
          <a:xfrm>
            <a:off x="128947" y="47365"/>
            <a:ext cx="808787" cy="798071"/>
          </a:xfrm>
          <a:prstGeom prst="ellipse">
            <a:avLst/>
          </a:prstGeom>
          <a:noFill/>
          <a:ln w="9525">
            <a:noFill/>
            <a:miter lim="800000"/>
            <a:headEnd/>
            <a:tailEnd/>
          </a:ln>
        </p:spPr>
      </p:pic>
      <p:sp>
        <p:nvSpPr>
          <p:cNvPr id="9"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sp>
        <p:nvSpPr>
          <p:cNvPr id="2" name="Прямоугольник 1"/>
          <p:cNvSpPr/>
          <p:nvPr/>
        </p:nvSpPr>
        <p:spPr>
          <a:xfrm>
            <a:off x="320633" y="2274838"/>
            <a:ext cx="11590317" cy="1200329"/>
          </a:xfrm>
          <a:prstGeom prst="rect">
            <a:avLst/>
          </a:prstGeom>
        </p:spPr>
        <p:txBody>
          <a:bodyPr wrap="square">
            <a:spAutoFit/>
          </a:bodyPr>
          <a:lstStyle/>
          <a:p>
            <a:pPr lvl="0" indent="-450000" algn="just">
              <a:buFont typeface="Wingdings" pitchFamily="2" charset="2"/>
              <a:buChar char="§"/>
            </a:pPr>
            <a:r>
              <a:rPr lang="kk-KZ" dirty="0">
                <a:latin typeface="Arial" pitchFamily="34" charset="0"/>
                <a:cs typeface="Arial" pitchFamily="34" charset="0"/>
              </a:rPr>
              <a:t>М</a:t>
            </a:r>
            <a:r>
              <a:rPr lang="kk-KZ" dirty="0" smtClean="0">
                <a:latin typeface="Arial" pitchFamily="34" charset="0"/>
                <a:cs typeface="Arial" pitchFamily="34" charset="0"/>
              </a:rPr>
              <a:t>үмкіндігі </a:t>
            </a:r>
            <a:r>
              <a:rPr lang="kk-KZ" dirty="0">
                <a:latin typeface="Arial" pitchFamily="34" charset="0"/>
                <a:cs typeface="Arial" pitchFamily="34" charset="0"/>
              </a:rPr>
              <a:t>шектеулі білім алушыларға арналған </a:t>
            </a:r>
            <a:r>
              <a:rPr lang="kk-KZ" dirty="0" smtClean="0">
                <a:latin typeface="Arial" pitchFamily="34" charset="0"/>
                <a:cs typeface="Arial" pitchFamily="34" charset="0"/>
              </a:rPr>
              <a:t>инфрақұрылымдарға </a:t>
            </a:r>
            <a:r>
              <a:rPr lang="kk-KZ" dirty="0">
                <a:latin typeface="Arial" pitchFamily="34" charset="0"/>
                <a:cs typeface="Arial" pitchFamily="34" charset="0"/>
              </a:rPr>
              <a:t>қол жетімділікті қалыптастыру бойынша жұмыстарды </a:t>
            </a:r>
            <a:r>
              <a:rPr lang="kk-KZ" dirty="0" smtClean="0">
                <a:latin typeface="Arial" pitchFamily="34" charset="0"/>
                <a:cs typeface="Arial" pitchFamily="34" charset="0"/>
              </a:rPr>
              <a:t>толығымен аяқтау</a:t>
            </a:r>
            <a:r>
              <a:rPr lang="kk-KZ" dirty="0">
                <a:latin typeface="Arial" pitchFamily="34" charset="0"/>
                <a:cs typeface="Arial" pitchFamily="34" charset="0"/>
              </a:rPr>
              <a:t>;</a:t>
            </a:r>
            <a:endParaRPr lang="ru-RU" dirty="0">
              <a:latin typeface="Arial" pitchFamily="34" charset="0"/>
              <a:cs typeface="Arial" pitchFamily="34" charset="0"/>
            </a:endParaRPr>
          </a:p>
          <a:p>
            <a:pPr lvl="0" indent="-450000" algn="just">
              <a:buFont typeface="Wingdings" pitchFamily="2" charset="2"/>
              <a:buChar char="§"/>
            </a:pPr>
            <a:r>
              <a:rPr lang="kk-KZ" dirty="0" smtClean="0">
                <a:latin typeface="Arial" pitchFamily="34" charset="0"/>
                <a:cs typeface="Arial" pitchFamily="34" charset="0"/>
              </a:rPr>
              <a:t>Мүгедектігі </a:t>
            </a:r>
            <a:r>
              <a:rPr lang="kk-KZ" dirty="0">
                <a:latin typeface="Arial" pitchFamily="34" charset="0"/>
                <a:cs typeface="Arial" pitchFamily="34" charset="0"/>
              </a:rPr>
              <a:t>бар және денсаулық мүмкіндіктері шектеулі, мүгедектік тобына байланысты ақылы негізде оқитын студенттердің оқу төлемақысына </a:t>
            </a:r>
            <a:r>
              <a:rPr lang="kk-KZ" dirty="0" smtClean="0">
                <a:latin typeface="Arial" pitchFamily="34" charset="0"/>
                <a:cs typeface="Arial" pitchFamily="34" charset="0"/>
              </a:rPr>
              <a:t>белгілі бір көлемде % </a:t>
            </a:r>
            <a:r>
              <a:rPr lang="kk-KZ" dirty="0">
                <a:latin typeface="Arial" pitchFamily="34" charset="0"/>
                <a:cs typeface="Arial" pitchFamily="34" charset="0"/>
              </a:rPr>
              <a:t>-дық жеңілдік қарастыру;</a:t>
            </a:r>
            <a:endParaRPr lang="ru-RU" dirty="0">
              <a:latin typeface="Arial" pitchFamily="34" charset="0"/>
              <a:cs typeface="Arial" pitchFamily="34" charset="0"/>
            </a:endParaRPr>
          </a:p>
        </p:txBody>
      </p:sp>
    </p:spTree>
    <p:extLst>
      <p:ext uri="{BB962C8B-B14F-4D97-AF65-F5344CB8AC3E}">
        <p14:creationId xmlns:p14="http://schemas.microsoft.com/office/powerpoint/2010/main" val="2727873572"/>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1"/>
          <p:cNvSpPr>
            <a:spLocks noChangeArrowheads="1"/>
          </p:cNvSpPr>
          <p:nvPr/>
        </p:nvSpPr>
        <p:spPr bwMode="auto">
          <a:xfrm>
            <a:off x="0" y="100862"/>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20000"/>
              </a:spcBef>
              <a:defRPr/>
            </a:pPr>
            <a:r>
              <a:rPr lang="kk-KZ" sz="2800" dirty="0">
                <a:solidFill>
                  <a:schemeClr val="bg1"/>
                </a:solidFill>
                <a:ea typeface="Calibri" pitchFamily="34" charset="0"/>
                <a:cs typeface="Arial" pitchFamily="34" charset="0"/>
              </a:rPr>
              <a:t>Заңнамалық және нормативтік негіз</a:t>
            </a:r>
            <a:endParaRPr lang="ru-RU" altLang="ru-RU" sz="2800" dirty="0" smtClean="0">
              <a:solidFill>
                <a:schemeClr val="bg1"/>
              </a:solidFill>
              <a:cs typeface="Arial" pitchFamily="34" charset="0"/>
            </a:endParaRPr>
          </a:p>
        </p:txBody>
      </p:sp>
      <p:pic>
        <p:nvPicPr>
          <p:cNvPr id="93194" name="Рисунок 58"/>
          <p:cNvPicPr>
            <a:picLocks noChangeAspect="1"/>
          </p:cNvPicPr>
          <p:nvPr/>
        </p:nvPicPr>
        <p:blipFill>
          <a:blip r:embed="rId3" cstate="print"/>
          <a:srcRect/>
          <a:stretch>
            <a:fillRect/>
          </a:stretch>
        </p:blipFill>
        <p:spPr bwMode="auto">
          <a:xfrm>
            <a:off x="161822" y="121331"/>
            <a:ext cx="808787" cy="798071"/>
          </a:xfrm>
          <a:prstGeom prst="ellipse">
            <a:avLst/>
          </a:prstGeom>
          <a:noFill/>
          <a:ln w="9525">
            <a:noFill/>
            <a:miter lim="800000"/>
            <a:headEnd/>
            <a:tailEnd/>
          </a:ln>
        </p:spPr>
      </p:pic>
      <p:sp>
        <p:nvSpPr>
          <p:cNvPr id="30"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sp>
        <p:nvSpPr>
          <p:cNvPr id="2" name="Прямоугольник 1"/>
          <p:cNvSpPr/>
          <p:nvPr/>
        </p:nvSpPr>
        <p:spPr>
          <a:xfrm>
            <a:off x="161821" y="1602975"/>
            <a:ext cx="11820269" cy="3970318"/>
          </a:xfrm>
          <a:prstGeom prst="rect">
            <a:avLst/>
          </a:prstGeom>
        </p:spPr>
        <p:txBody>
          <a:bodyPr wrap="square">
            <a:spAutoFit/>
          </a:bodyPr>
          <a:lstStyle/>
          <a:p>
            <a:pPr indent="450000" algn="just">
              <a:buFont typeface="Wingdings" pitchFamily="2" charset="2"/>
              <a:buChar char="§"/>
            </a:pPr>
            <a:r>
              <a:rPr lang="ru-RU" dirty="0">
                <a:latin typeface="Arial" pitchFamily="34" charset="0"/>
                <a:cs typeface="Arial" pitchFamily="34" charset="0"/>
              </a:rPr>
              <a:t>«</a:t>
            </a:r>
            <a:r>
              <a:rPr lang="ru-RU" dirty="0" err="1">
                <a:latin typeface="Arial" pitchFamily="34" charset="0"/>
                <a:cs typeface="Arial" pitchFamily="34" charset="0"/>
              </a:rPr>
              <a:t>Білім</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ҚР-</a:t>
            </a:r>
            <a:r>
              <a:rPr lang="ru-RU" dirty="0" err="1">
                <a:latin typeface="Arial" pitchFamily="34" charset="0"/>
                <a:cs typeface="Arial" pitchFamily="34" charset="0"/>
              </a:rPr>
              <a:t>ның</a:t>
            </a:r>
            <a:r>
              <a:rPr lang="ru-RU" dirty="0">
                <a:latin typeface="Arial" pitchFamily="34" charset="0"/>
                <a:cs typeface="Arial" pitchFamily="34" charset="0"/>
              </a:rPr>
              <a:t> 2007 </a:t>
            </a:r>
            <a:r>
              <a:rPr lang="ru-RU" dirty="0" err="1">
                <a:latin typeface="Arial" pitchFamily="34" charset="0"/>
                <a:cs typeface="Arial" pitchFamily="34" charset="0"/>
              </a:rPr>
              <a:t>жылғы</a:t>
            </a:r>
            <a:r>
              <a:rPr lang="ru-RU" dirty="0">
                <a:latin typeface="Arial" pitchFamily="34" charset="0"/>
                <a:cs typeface="Arial" pitchFamily="34" charset="0"/>
              </a:rPr>
              <a:t> 27 </a:t>
            </a:r>
            <a:r>
              <a:rPr lang="ru-RU" dirty="0" err="1">
                <a:latin typeface="Arial" pitchFamily="34" charset="0"/>
                <a:cs typeface="Arial" pitchFamily="34" charset="0"/>
              </a:rPr>
              <a:t>шілдедегі</a:t>
            </a:r>
            <a:r>
              <a:rPr lang="ru-RU" dirty="0">
                <a:latin typeface="Arial" pitchFamily="34" charset="0"/>
                <a:cs typeface="Arial" pitchFamily="34" charset="0"/>
              </a:rPr>
              <a:t> № 319 </a:t>
            </a:r>
            <a:r>
              <a:rPr lang="ru-RU" dirty="0" err="1">
                <a:latin typeface="Arial" pitchFamily="34" charset="0"/>
                <a:cs typeface="Arial" pitchFamily="34" charset="0"/>
              </a:rPr>
              <a:t>Заңы</a:t>
            </a:r>
            <a:r>
              <a:rPr lang="ru-RU" dirty="0">
                <a:latin typeface="Arial" pitchFamily="34" charset="0"/>
                <a:cs typeface="Arial" pitchFamily="34" charset="0"/>
              </a:rPr>
              <a:t>. </a:t>
            </a:r>
          </a:p>
          <a:p>
            <a:pPr indent="450000" algn="just">
              <a:buFont typeface="Wingdings" pitchFamily="2" charset="2"/>
              <a:buChar char="§"/>
            </a:pPr>
            <a:r>
              <a:rPr lang="ru-RU" dirty="0" err="1">
                <a:latin typeface="Arial" pitchFamily="34" charset="0"/>
                <a:cs typeface="Arial" pitchFamily="34" charset="0"/>
              </a:rPr>
              <a:t>Қазақстан</a:t>
            </a:r>
            <a:r>
              <a:rPr lang="ru-RU" dirty="0">
                <a:latin typeface="Arial" pitchFamily="34" charset="0"/>
                <a:cs typeface="Arial" pitchFamily="34" charset="0"/>
              </a:rPr>
              <a:t> </a:t>
            </a:r>
            <a:r>
              <a:rPr lang="ru-RU" dirty="0" err="1">
                <a:latin typeface="Arial" pitchFamily="34" charset="0"/>
                <a:cs typeface="Arial" pitchFamily="34" charset="0"/>
              </a:rPr>
              <a:t>Республикасындағы</a:t>
            </a:r>
            <a:r>
              <a:rPr lang="ru-RU" dirty="0">
                <a:latin typeface="Arial" pitchFamily="34" charset="0"/>
                <a:cs typeface="Arial" pitchFamily="34" charset="0"/>
              </a:rPr>
              <a:t> </a:t>
            </a:r>
            <a:r>
              <a:rPr lang="ru-RU" dirty="0" err="1">
                <a:latin typeface="Arial" pitchFamily="34" charset="0"/>
                <a:cs typeface="Arial" pitchFamily="34" charset="0"/>
              </a:rPr>
              <a:t>баланың</a:t>
            </a:r>
            <a:r>
              <a:rPr lang="ru-RU" dirty="0">
                <a:latin typeface="Arial" pitchFamily="34" charset="0"/>
                <a:cs typeface="Arial" pitchFamily="34" charset="0"/>
              </a:rPr>
              <a:t> </a:t>
            </a:r>
            <a:r>
              <a:rPr lang="ru-RU" dirty="0" err="1">
                <a:latin typeface="Arial" pitchFamily="34" charset="0"/>
                <a:cs typeface="Arial" pitchFamily="34" charset="0"/>
              </a:rPr>
              <a:t>құқықтары</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a:t>
            </a:r>
            <a:r>
              <a:rPr lang="ru-RU" dirty="0" err="1">
                <a:latin typeface="Arial" pitchFamily="34" charset="0"/>
                <a:cs typeface="Arial" pitchFamily="34" charset="0"/>
              </a:rPr>
              <a:t>Қазақстан</a:t>
            </a:r>
            <a:r>
              <a:rPr lang="ru-RU" dirty="0">
                <a:latin typeface="Arial" pitchFamily="34" charset="0"/>
                <a:cs typeface="Arial" pitchFamily="34" charset="0"/>
              </a:rPr>
              <a:t> </a:t>
            </a:r>
            <a:r>
              <a:rPr lang="ru-RU" dirty="0" err="1">
                <a:latin typeface="Arial" pitchFamily="34" charset="0"/>
                <a:cs typeface="Arial" pitchFamily="34" charset="0"/>
              </a:rPr>
              <a:t>Республикасының</a:t>
            </a:r>
            <a:r>
              <a:rPr lang="ru-RU" dirty="0">
                <a:latin typeface="Arial" pitchFamily="34" charset="0"/>
                <a:cs typeface="Arial" pitchFamily="34" charset="0"/>
              </a:rPr>
              <a:t> 2002 </a:t>
            </a:r>
            <a:r>
              <a:rPr lang="ru-RU" dirty="0" err="1">
                <a:latin typeface="Arial" pitchFamily="34" charset="0"/>
                <a:cs typeface="Arial" pitchFamily="34" charset="0"/>
              </a:rPr>
              <a:t>жылғы</a:t>
            </a:r>
            <a:r>
              <a:rPr lang="ru-RU" dirty="0">
                <a:latin typeface="Arial" pitchFamily="34" charset="0"/>
                <a:cs typeface="Arial" pitchFamily="34" charset="0"/>
              </a:rPr>
              <a:t> 8 </a:t>
            </a:r>
            <a:r>
              <a:rPr lang="ru-RU" dirty="0" err="1">
                <a:latin typeface="Arial" pitchFamily="34" charset="0"/>
                <a:cs typeface="Arial" pitchFamily="34" charset="0"/>
              </a:rPr>
              <a:t>тамыздағы</a:t>
            </a:r>
            <a:r>
              <a:rPr lang="ru-RU" dirty="0">
                <a:latin typeface="Arial" pitchFamily="34" charset="0"/>
                <a:cs typeface="Arial" pitchFamily="34" charset="0"/>
              </a:rPr>
              <a:t> </a:t>
            </a:r>
            <a:r>
              <a:rPr lang="en-US" dirty="0">
                <a:latin typeface="Arial" pitchFamily="34" charset="0"/>
                <a:cs typeface="Arial" pitchFamily="34" charset="0"/>
              </a:rPr>
              <a:t>N 345 </a:t>
            </a:r>
            <a:r>
              <a:rPr lang="ru-RU" dirty="0" err="1">
                <a:latin typeface="Arial" pitchFamily="34" charset="0"/>
                <a:cs typeface="Arial" pitchFamily="34" charset="0"/>
              </a:rPr>
              <a:t>Заңы</a:t>
            </a:r>
            <a:r>
              <a:rPr lang="ru-RU" dirty="0">
                <a:latin typeface="Arial" pitchFamily="34" charset="0"/>
                <a:cs typeface="Arial" pitchFamily="34" charset="0"/>
              </a:rPr>
              <a:t> </a:t>
            </a:r>
          </a:p>
          <a:p>
            <a:pPr indent="450000" algn="just">
              <a:buFont typeface="Wingdings" pitchFamily="2" charset="2"/>
              <a:buChar char="§"/>
            </a:pPr>
            <a:r>
              <a:rPr lang="ru-RU" dirty="0" err="1">
                <a:latin typeface="Arial" pitchFamily="34" charset="0"/>
                <a:cs typeface="Arial" pitchFamily="34" charset="0"/>
              </a:rPr>
              <a:t>Кемтар</a:t>
            </a:r>
            <a:r>
              <a:rPr lang="ru-RU" dirty="0">
                <a:latin typeface="Arial" pitchFamily="34" charset="0"/>
                <a:cs typeface="Arial" pitchFamily="34" charset="0"/>
              </a:rPr>
              <a:t> </a:t>
            </a:r>
            <a:r>
              <a:rPr lang="ru-RU" dirty="0" err="1">
                <a:latin typeface="Arial" pitchFamily="34" charset="0"/>
                <a:cs typeface="Arial" pitchFamily="34" charset="0"/>
              </a:rPr>
              <a:t>балаларды</a:t>
            </a:r>
            <a:r>
              <a:rPr lang="ru-RU" dirty="0">
                <a:latin typeface="Arial" pitchFamily="34" charset="0"/>
                <a:cs typeface="Arial" pitchFamily="34" charset="0"/>
              </a:rPr>
              <a:t> </a:t>
            </a:r>
            <a:r>
              <a:rPr lang="ru-RU" dirty="0" err="1">
                <a:latin typeface="Arial" pitchFamily="34" charset="0"/>
                <a:cs typeface="Arial" pitchFamily="34" charset="0"/>
              </a:rPr>
              <a:t>әлеуметт</a:t>
            </a:r>
            <a:r>
              <a:rPr lang="en-US" dirty="0">
                <a:latin typeface="Arial" pitchFamily="34" charset="0"/>
                <a:cs typeface="Arial" pitchFamily="34" charset="0"/>
              </a:rPr>
              <a:t>i</a:t>
            </a:r>
            <a:r>
              <a:rPr lang="ru-RU" dirty="0">
                <a:latin typeface="Arial" pitchFamily="34" charset="0"/>
                <a:cs typeface="Arial" pitchFamily="34" charset="0"/>
              </a:rPr>
              <a:t>к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медициналық-педагогикалық</a:t>
            </a:r>
            <a:r>
              <a:rPr lang="ru-RU" dirty="0">
                <a:latin typeface="Arial" pitchFamily="34" charset="0"/>
                <a:cs typeface="Arial" pitchFamily="34" charset="0"/>
              </a:rPr>
              <a:t> </a:t>
            </a:r>
            <a:r>
              <a:rPr lang="ru-RU" dirty="0" err="1">
                <a:latin typeface="Arial" pitchFamily="34" charset="0"/>
                <a:cs typeface="Arial" pitchFamily="34" charset="0"/>
              </a:rPr>
              <a:t>түзеу</a:t>
            </a:r>
            <a:r>
              <a:rPr lang="ru-RU" dirty="0">
                <a:latin typeface="Arial" pitchFamily="34" charset="0"/>
                <a:cs typeface="Arial" pitchFamily="34" charset="0"/>
              </a:rPr>
              <a:t> </a:t>
            </a:r>
            <a:r>
              <a:rPr lang="ru-RU" dirty="0" err="1">
                <a:latin typeface="Arial" pitchFamily="34" charset="0"/>
                <a:cs typeface="Arial" pitchFamily="34" charset="0"/>
              </a:rPr>
              <a:t>арқылы</a:t>
            </a:r>
            <a:r>
              <a:rPr lang="ru-RU" dirty="0">
                <a:latin typeface="Arial" pitchFamily="34" charset="0"/>
                <a:cs typeface="Arial" pitchFamily="34" charset="0"/>
              </a:rPr>
              <a:t> </a:t>
            </a:r>
            <a:r>
              <a:rPr lang="ru-RU" dirty="0" err="1">
                <a:latin typeface="Arial" pitchFamily="34" charset="0"/>
                <a:cs typeface="Arial" pitchFamily="34" charset="0"/>
              </a:rPr>
              <a:t>қолдау</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a:t>
            </a:r>
            <a:r>
              <a:rPr lang="ru-RU" dirty="0" err="1">
                <a:latin typeface="Arial" pitchFamily="34" charset="0"/>
                <a:cs typeface="Arial" pitchFamily="34" charset="0"/>
              </a:rPr>
              <a:t>Қазақстан</a:t>
            </a:r>
            <a:r>
              <a:rPr lang="ru-RU" dirty="0">
                <a:latin typeface="Arial" pitchFamily="34" charset="0"/>
                <a:cs typeface="Arial" pitchFamily="34" charset="0"/>
              </a:rPr>
              <a:t> </a:t>
            </a:r>
            <a:r>
              <a:rPr lang="ru-RU" dirty="0" err="1">
                <a:latin typeface="Arial" pitchFamily="34" charset="0"/>
                <a:cs typeface="Arial" pitchFamily="34" charset="0"/>
              </a:rPr>
              <a:t>Республикасының</a:t>
            </a:r>
            <a:r>
              <a:rPr lang="ru-RU" dirty="0">
                <a:latin typeface="Arial" pitchFamily="34" charset="0"/>
                <a:cs typeface="Arial" pitchFamily="34" charset="0"/>
              </a:rPr>
              <a:t> 2002 </a:t>
            </a:r>
            <a:r>
              <a:rPr lang="ru-RU" dirty="0" err="1">
                <a:latin typeface="Arial" pitchFamily="34" charset="0"/>
                <a:cs typeface="Arial" pitchFamily="34" charset="0"/>
              </a:rPr>
              <a:t>жылғы</a:t>
            </a:r>
            <a:r>
              <a:rPr lang="ru-RU" dirty="0">
                <a:latin typeface="Arial" pitchFamily="34" charset="0"/>
                <a:cs typeface="Arial" pitchFamily="34" charset="0"/>
              </a:rPr>
              <a:t> 11 </a:t>
            </a:r>
            <a:r>
              <a:rPr lang="ru-RU" dirty="0" err="1">
                <a:latin typeface="Arial" pitchFamily="34" charset="0"/>
                <a:cs typeface="Arial" pitchFamily="34" charset="0"/>
              </a:rPr>
              <a:t>шілдедегі</a:t>
            </a:r>
            <a:r>
              <a:rPr lang="ru-RU" dirty="0">
                <a:latin typeface="Arial" pitchFamily="34" charset="0"/>
                <a:cs typeface="Arial" pitchFamily="34" charset="0"/>
              </a:rPr>
              <a:t> </a:t>
            </a:r>
            <a:r>
              <a:rPr lang="en-US" dirty="0">
                <a:latin typeface="Arial" pitchFamily="34" charset="0"/>
                <a:cs typeface="Arial" pitchFamily="34" charset="0"/>
              </a:rPr>
              <a:t>N 343 </a:t>
            </a:r>
            <a:r>
              <a:rPr lang="ru-RU" dirty="0" err="1">
                <a:latin typeface="Arial" pitchFamily="34" charset="0"/>
                <a:cs typeface="Arial" pitchFamily="34" charset="0"/>
              </a:rPr>
              <a:t>Заңы</a:t>
            </a:r>
            <a:r>
              <a:rPr lang="ru-RU" dirty="0">
                <a:latin typeface="Arial" pitchFamily="34" charset="0"/>
                <a:cs typeface="Arial" pitchFamily="34" charset="0"/>
              </a:rPr>
              <a:t>.</a:t>
            </a:r>
          </a:p>
          <a:p>
            <a:pPr indent="450000" algn="just">
              <a:buFont typeface="Wingdings" pitchFamily="2" charset="2"/>
              <a:buChar char="§"/>
            </a:pPr>
            <a:r>
              <a:rPr lang="ru-RU" dirty="0" err="1">
                <a:latin typeface="Arial" pitchFamily="34" charset="0"/>
                <a:cs typeface="Arial" pitchFamily="34" charset="0"/>
              </a:rPr>
              <a:t>Қазақстан</a:t>
            </a:r>
            <a:r>
              <a:rPr lang="ru-RU" dirty="0">
                <a:latin typeface="Arial" pitchFamily="34" charset="0"/>
                <a:cs typeface="Arial" pitchFamily="34" charset="0"/>
              </a:rPr>
              <a:t> </a:t>
            </a:r>
            <a:r>
              <a:rPr lang="ru-RU" dirty="0" err="1">
                <a:latin typeface="Arial" pitchFamily="34" charset="0"/>
                <a:cs typeface="Arial" pitchFamily="34" charset="0"/>
              </a:rPr>
              <a:t>Республикасында</a:t>
            </a:r>
            <a:r>
              <a:rPr lang="ru-RU" dirty="0">
                <a:latin typeface="Arial" pitchFamily="34" charset="0"/>
                <a:cs typeface="Arial" pitchFamily="34" charset="0"/>
              </a:rPr>
              <a:t> </a:t>
            </a:r>
            <a:r>
              <a:rPr lang="ru-RU" dirty="0" err="1">
                <a:latin typeface="Arial" pitchFamily="34" charset="0"/>
                <a:cs typeface="Arial" pitchFamily="34" charset="0"/>
              </a:rPr>
              <a:t>мүгедек</a:t>
            </a:r>
            <a:r>
              <a:rPr lang="ru-RU" dirty="0">
                <a:latin typeface="Arial" pitchFamily="34" charset="0"/>
                <a:cs typeface="Arial" pitchFamily="34" charset="0"/>
              </a:rPr>
              <a:t> </a:t>
            </a:r>
            <a:r>
              <a:rPr lang="ru-RU" dirty="0" err="1">
                <a:latin typeface="Arial" pitchFamily="34" charset="0"/>
                <a:cs typeface="Arial" pitchFamily="34" charset="0"/>
              </a:rPr>
              <a:t>адамдардың</a:t>
            </a:r>
            <a:r>
              <a:rPr lang="ru-RU" dirty="0">
                <a:latin typeface="Arial" pitchFamily="34" charset="0"/>
                <a:cs typeface="Arial" pitchFamily="34" charset="0"/>
              </a:rPr>
              <a:t> </a:t>
            </a:r>
            <a:r>
              <a:rPr lang="ru-RU" dirty="0" err="1">
                <a:latin typeface="Arial" pitchFamily="34" charset="0"/>
                <a:cs typeface="Arial" pitchFamily="34" charset="0"/>
              </a:rPr>
              <a:t>құқықтарын</a:t>
            </a:r>
            <a:r>
              <a:rPr lang="ru-RU" dirty="0">
                <a:latin typeface="Arial" pitchFamily="34" charset="0"/>
                <a:cs typeface="Arial" pitchFamily="34" charset="0"/>
              </a:rPr>
              <a:t> </a:t>
            </a:r>
            <a:r>
              <a:rPr lang="ru-RU" dirty="0" err="1">
                <a:latin typeface="Arial" pitchFamily="34" charset="0"/>
                <a:cs typeface="Arial" pitchFamily="34" charset="0"/>
              </a:rPr>
              <a:t>қамтамасыз</a:t>
            </a:r>
            <a:r>
              <a:rPr lang="ru-RU" dirty="0">
                <a:latin typeface="Arial" pitchFamily="34" charset="0"/>
                <a:cs typeface="Arial" pitchFamily="34" charset="0"/>
              </a:rPr>
              <a:t> </a:t>
            </a:r>
            <a:r>
              <a:rPr lang="ru-RU" dirty="0" err="1">
                <a:latin typeface="Arial" pitchFamily="34" charset="0"/>
                <a:cs typeface="Arial" pitchFamily="34" charset="0"/>
              </a:rPr>
              <a:t>ету</a:t>
            </a:r>
            <a:r>
              <a:rPr lang="ru-RU" dirty="0">
                <a:latin typeface="Arial" pitchFamily="34" charset="0"/>
                <a:cs typeface="Arial" pitchFamily="34" charset="0"/>
              </a:rPr>
              <a:t>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тұрмыс</a:t>
            </a:r>
            <a:r>
              <a:rPr lang="ru-RU" dirty="0">
                <a:latin typeface="Arial" pitchFamily="34" charset="0"/>
                <a:cs typeface="Arial" pitchFamily="34" charset="0"/>
              </a:rPr>
              <a:t> </a:t>
            </a:r>
            <a:r>
              <a:rPr lang="ru-RU" dirty="0" err="1">
                <a:latin typeface="Arial" pitchFamily="34" charset="0"/>
                <a:cs typeface="Arial" pitchFamily="34" charset="0"/>
              </a:rPr>
              <a:t>сапасын</a:t>
            </a:r>
            <a:r>
              <a:rPr lang="ru-RU" dirty="0">
                <a:latin typeface="Arial" pitchFamily="34" charset="0"/>
                <a:cs typeface="Arial" pitchFamily="34" charset="0"/>
              </a:rPr>
              <a:t> </a:t>
            </a:r>
            <a:r>
              <a:rPr lang="ru-RU" dirty="0" err="1">
                <a:latin typeface="Arial" pitchFamily="34" charset="0"/>
                <a:cs typeface="Arial" pitchFamily="34" charset="0"/>
              </a:rPr>
              <a:t>жақсарту</a:t>
            </a:r>
            <a:r>
              <a:rPr lang="ru-RU" dirty="0">
                <a:latin typeface="Arial" pitchFamily="34" charset="0"/>
                <a:cs typeface="Arial" pitchFamily="34" charset="0"/>
              </a:rPr>
              <a:t> </a:t>
            </a:r>
            <a:r>
              <a:rPr lang="ru-RU" dirty="0" err="1">
                <a:latin typeface="Arial" pitchFamily="34" charset="0"/>
                <a:cs typeface="Arial" pitchFamily="34" charset="0"/>
              </a:rPr>
              <a:t>жөніндегі</a:t>
            </a:r>
            <a:r>
              <a:rPr lang="ru-RU" dirty="0">
                <a:latin typeface="Arial" pitchFamily="34" charset="0"/>
                <a:cs typeface="Arial" pitchFamily="34" charset="0"/>
              </a:rPr>
              <a:t> 2025 </a:t>
            </a:r>
            <a:r>
              <a:rPr lang="ru-RU" dirty="0" err="1">
                <a:latin typeface="Arial" pitchFamily="34" charset="0"/>
                <a:cs typeface="Arial" pitchFamily="34" charset="0"/>
              </a:rPr>
              <a:t>жылға</a:t>
            </a:r>
            <a:r>
              <a:rPr lang="ru-RU" dirty="0">
                <a:latin typeface="Arial" pitchFamily="34" charset="0"/>
                <a:cs typeface="Arial" pitchFamily="34" charset="0"/>
              </a:rPr>
              <a:t> </a:t>
            </a:r>
            <a:r>
              <a:rPr lang="ru-RU" dirty="0" err="1">
                <a:latin typeface="Arial" pitchFamily="34" charset="0"/>
                <a:cs typeface="Arial" pitchFamily="34" charset="0"/>
              </a:rPr>
              <a:t>дейінгі</a:t>
            </a:r>
            <a:r>
              <a:rPr lang="ru-RU" dirty="0">
                <a:latin typeface="Arial" pitchFamily="34" charset="0"/>
                <a:cs typeface="Arial" pitchFamily="34" charset="0"/>
              </a:rPr>
              <a:t> </a:t>
            </a:r>
            <a:r>
              <a:rPr lang="ru-RU" dirty="0" err="1">
                <a:latin typeface="Arial" pitchFamily="34" charset="0"/>
                <a:cs typeface="Arial" pitchFamily="34" charset="0"/>
              </a:rPr>
              <a:t>ұлттық</a:t>
            </a:r>
            <a:r>
              <a:rPr lang="ru-RU" dirty="0">
                <a:latin typeface="Arial" pitchFamily="34" charset="0"/>
                <a:cs typeface="Arial" pitchFamily="34" charset="0"/>
              </a:rPr>
              <a:t> </a:t>
            </a:r>
            <a:r>
              <a:rPr lang="ru-RU" dirty="0" err="1">
                <a:latin typeface="Arial" pitchFamily="34" charset="0"/>
                <a:cs typeface="Arial" pitchFamily="34" charset="0"/>
              </a:rPr>
              <a:t>жоспарды</a:t>
            </a:r>
            <a:r>
              <a:rPr lang="ru-RU" dirty="0">
                <a:latin typeface="Arial" pitchFamily="34" charset="0"/>
                <a:cs typeface="Arial" pitchFamily="34" charset="0"/>
              </a:rPr>
              <a:t> </a:t>
            </a:r>
            <a:r>
              <a:rPr lang="ru-RU" dirty="0" err="1">
                <a:latin typeface="Arial" pitchFamily="34" charset="0"/>
                <a:cs typeface="Arial" pitchFamily="34" charset="0"/>
              </a:rPr>
              <a:t>бекіту</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a:t>
            </a:r>
            <a:r>
              <a:rPr lang="ru-RU" dirty="0" err="1">
                <a:latin typeface="Arial" pitchFamily="34" charset="0"/>
                <a:cs typeface="Arial" pitchFamily="34" charset="0"/>
              </a:rPr>
              <a:t>Қазақстан</a:t>
            </a:r>
            <a:r>
              <a:rPr lang="ru-RU" dirty="0">
                <a:latin typeface="Arial" pitchFamily="34" charset="0"/>
                <a:cs typeface="Arial" pitchFamily="34" charset="0"/>
              </a:rPr>
              <a:t> </a:t>
            </a:r>
            <a:r>
              <a:rPr lang="ru-RU" dirty="0" err="1">
                <a:latin typeface="Arial" pitchFamily="34" charset="0"/>
                <a:cs typeface="Arial" pitchFamily="34" charset="0"/>
              </a:rPr>
              <a:t>Республикасы</a:t>
            </a:r>
            <a:r>
              <a:rPr lang="ru-RU" dirty="0">
                <a:latin typeface="Arial" pitchFamily="34" charset="0"/>
                <a:cs typeface="Arial" pitchFamily="34" charset="0"/>
              </a:rPr>
              <a:t> </a:t>
            </a:r>
            <a:r>
              <a:rPr lang="ru-RU" dirty="0" err="1">
                <a:latin typeface="Arial" pitchFamily="34" charset="0"/>
                <a:cs typeface="Arial" pitchFamily="34" charset="0"/>
              </a:rPr>
              <a:t>Үкіметінің</a:t>
            </a:r>
            <a:r>
              <a:rPr lang="ru-RU" dirty="0">
                <a:latin typeface="Arial" pitchFamily="34" charset="0"/>
                <a:cs typeface="Arial" pitchFamily="34" charset="0"/>
              </a:rPr>
              <a:t> 2019 </a:t>
            </a:r>
            <a:r>
              <a:rPr lang="ru-RU" dirty="0" err="1">
                <a:latin typeface="Arial" pitchFamily="34" charset="0"/>
                <a:cs typeface="Arial" pitchFamily="34" charset="0"/>
              </a:rPr>
              <a:t>жылғы</a:t>
            </a:r>
            <a:r>
              <a:rPr lang="ru-RU" dirty="0">
                <a:latin typeface="Arial" pitchFamily="34" charset="0"/>
                <a:cs typeface="Arial" pitchFamily="34" charset="0"/>
              </a:rPr>
              <a:t> 28 </a:t>
            </a:r>
            <a:r>
              <a:rPr lang="ru-RU" dirty="0" err="1">
                <a:latin typeface="Arial" pitchFamily="34" charset="0"/>
                <a:cs typeface="Arial" pitchFamily="34" charset="0"/>
              </a:rPr>
              <a:t>мамырдағы</a:t>
            </a:r>
            <a:r>
              <a:rPr lang="ru-RU" dirty="0">
                <a:latin typeface="Arial" pitchFamily="34" charset="0"/>
                <a:cs typeface="Arial" pitchFamily="34" charset="0"/>
              </a:rPr>
              <a:t> № 326 </a:t>
            </a:r>
            <a:r>
              <a:rPr lang="ru-RU" dirty="0" err="1">
                <a:latin typeface="Arial" pitchFamily="34" charset="0"/>
                <a:cs typeface="Arial" pitchFamily="34" charset="0"/>
              </a:rPr>
              <a:t>Қаулысы</a:t>
            </a:r>
            <a:r>
              <a:rPr lang="ru-RU" dirty="0">
                <a:latin typeface="Arial" pitchFamily="34" charset="0"/>
                <a:cs typeface="Arial" pitchFamily="34" charset="0"/>
              </a:rPr>
              <a:t>.</a:t>
            </a:r>
          </a:p>
          <a:p>
            <a:pPr indent="450000" algn="just">
              <a:buFont typeface="Wingdings" pitchFamily="2" charset="2"/>
              <a:buChar char="§"/>
            </a:pPr>
            <a:r>
              <a:rPr lang="ru-RU" dirty="0" err="1">
                <a:latin typeface="Arial" pitchFamily="34" charset="0"/>
                <a:cs typeface="Arial" pitchFamily="34" charset="0"/>
              </a:rPr>
              <a:t>Техникалық</a:t>
            </a:r>
            <a:r>
              <a:rPr lang="ru-RU" dirty="0">
                <a:latin typeface="Arial" pitchFamily="34" charset="0"/>
                <a:cs typeface="Arial" pitchFamily="34" charset="0"/>
              </a:rPr>
              <a:t>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кәсіптік</a:t>
            </a:r>
            <a:r>
              <a:rPr lang="ru-RU" dirty="0">
                <a:latin typeface="Arial" pitchFamily="34" charset="0"/>
                <a:cs typeface="Arial" pitchFamily="34" charset="0"/>
              </a:rPr>
              <a:t>, орта </a:t>
            </a:r>
            <a:r>
              <a:rPr lang="ru-RU" dirty="0" err="1">
                <a:latin typeface="Arial" pitchFamily="34" charset="0"/>
                <a:cs typeface="Arial" pitchFamily="34" charset="0"/>
              </a:rPr>
              <a:t>білімнен</a:t>
            </a:r>
            <a:r>
              <a:rPr lang="ru-RU" dirty="0">
                <a:latin typeface="Arial" pitchFamily="34" charset="0"/>
                <a:cs typeface="Arial" pitchFamily="34" charset="0"/>
              </a:rPr>
              <a:t> </a:t>
            </a:r>
            <a:r>
              <a:rPr lang="ru-RU" dirty="0" err="1">
                <a:latin typeface="Arial" pitchFamily="34" charset="0"/>
                <a:cs typeface="Arial" pitchFamily="34" charset="0"/>
              </a:rPr>
              <a:t>кейінгі</a:t>
            </a:r>
            <a:r>
              <a:rPr lang="ru-RU" dirty="0">
                <a:latin typeface="Arial" pitchFamily="34" charset="0"/>
                <a:cs typeface="Arial" pitchFamily="34" charset="0"/>
              </a:rPr>
              <a:t>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жоғары</a:t>
            </a:r>
            <a:r>
              <a:rPr lang="ru-RU" dirty="0">
                <a:latin typeface="Arial" pitchFamily="34" charset="0"/>
                <a:cs typeface="Arial" pitchFamily="34" charset="0"/>
              </a:rPr>
              <a:t> </a:t>
            </a:r>
            <a:r>
              <a:rPr lang="ru-RU" dirty="0" err="1">
                <a:latin typeface="Arial" pitchFamily="34" charset="0"/>
                <a:cs typeface="Arial" pitchFamily="34" charset="0"/>
              </a:rPr>
              <a:t>білімнің</a:t>
            </a:r>
            <a:r>
              <a:rPr lang="ru-RU" dirty="0">
                <a:latin typeface="Arial" pitchFamily="34" charset="0"/>
                <a:cs typeface="Arial" pitchFamily="34" charset="0"/>
              </a:rPr>
              <a:t> </a:t>
            </a:r>
            <a:r>
              <a:rPr lang="ru-RU" dirty="0" err="1">
                <a:latin typeface="Arial" pitchFamily="34" charset="0"/>
                <a:cs typeface="Arial" pitchFamily="34" charset="0"/>
              </a:rPr>
              <a:t>білім</a:t>
            </a:r>
            <a:r>
              <a:rPr lang="ru-RU" dirty="0">
                <a:latin typeface="Arial" pitchFamily="34" charset="0"/>
                <a:cs typeface="Arial" pitchFamily="34" charset="0"/>
              </a:rPr>
              <a:t> беру </a:t>
            </a:r>
            <a:r>
              <a:rPr lang="ru-RU" dirty="0" err="1">
                <a:latin typeface="Arial" pitchFamily="34" charset="0"/>
                <a:cs typeface="Arial" pitchFamily="34" charset="0"/>
              </a:rPr>
              <a:t>бағдарламаларын</a:t>
            </a:r>
            <a:r>
              <a:rPr lang="ru-RU" dirty="0">
                <a:latin typeface="Arial" pitchFamily="34" charset="0"/>
                <a:cs typeface="Arial" pitchFamily="34" charset="0"/>
              </a:rPr>
              <a:t> </a:t>
            </a:r>
            <a:r>
              <a:rPr lang="ru-RU" dirty="0" err="1">
                <a:latin typeface="Arial" pitchFamily="34" charset="0"/>
                <a:cs typeface="Arial" pitchFamily="34" charset="0"/>
              </a:rPr>
              <a:t>іске</a:t>
            </a:r>
            <a:r>
              <a:rPr lang="ru-RU" dirty="0">
                <a:latin typeface="Arial" pitchFamily="34" charset="0"/>
                <a:cs typeface="Arial" pitchFamily="34" charset="0"/>
              </a:rPr>
              <a:t> </a:t>
            </a:r>
            <a:r>
              <a:rPr lang="ru-RU" dirty="0" err="1">
                <a:latin typeface="Arial" pitchFamily="34" charset="0"/>
                <a:cs typeface="Arial" pitchFamily="34" charset="0"/>
              </a:rPr>
              <a:t>асыратын</a:t>
            </a:r>
            <a:r>
              <a:rPr lang="ru-RU" dirty="0">
                <a:latin typeface="Arial" pitchFamily="34" charset="0"/>
                <a:cs typeface="Arial" pitchFamily="34" charset="0"/>
              </a:rPr>
              <a:t> </a:t>
            </a:r>
            <a:r>
              <a:rPr lang="ru-RU" dirty="0" err="1">
                <a:latin typeface="Arial" pitchFamily="34" charset="0"/>
                <a:cs typeface="Arial" pitchFamily="34" charset="0"/>
              </a:rPr>
              <a:t>білім</a:t>
            </a:r>
            <a:r>
              <a:rPr lang="ru-RU" dirty="0">
                <a:latin typeface="Arial" pitchFamily="34" charset="0"/>
                <a:cs typeface="Arial" pitchFamily="34" charset="0"/>
              </a:rPr>
              <a:t> беру </a:t>
            </a:r>
            <a:r>
              <a:rPr lang="ru-RU" dirty="0" err="1">
                <a:latin typeface="Arial" pitchFamily="34" charset="0"/>
                <a:cs typeface="Arial" pitchFamily="34" charset="0"/>
              </a:rPr>
              <a:t>ұйымдарына</a:t>
            </a:r>
            <a:r>
              <a:rPr lang="ru-RU" dirty="0">
                <a:latin typeface="Arial" pitchFamily="34" charset="0"/>
                <a:cs typeface="Arial" pitchFamily="34" charset="0"/>
              </a:rPr>
              <a:t> </a:t>
            </a:r>
            <a:r>
              <a:rPr lang="ru-RU" dirty="0" err="1">
                <a:latin typeface="Arial" pitchFamily="34" charset="0"/>
                <a:cs typeface="Arial" pitchFamily="34" charset="0"/>
              </a:rPr>
              <a:t>оқуға</a:t>
            </a:r>
            <a:r>
              <a:rPr lang="ru-RU" dirty="0">
                <a:latin typeface="Arial" pitchFamily="34" charset="0"/>
                <a:cs typeface="Arial" pitchFamily="34" charset="0"/>
              </a:rPr>
              <a:t> </a:t>
            </a:r>
            <a:r>
              <a:rPr lang="ru-RU" dirty="0" err="1">
                <a:latin typeface="Arial" pitchFamily="34" charset="0"/>
                <a:cs typeface="Arial" pitchFamily="34" charset="0"/>
              </a:rPr>
              <a:t>түсу</a:t>
            </a:r>
            <a:r>
              <a:rPr lang="ru-RU" dirty="0">
                <a:latin typeface="Arial" pitchFamily="34" charset="0"/>
                <a:cs typeface="Arial" pitchFamily="34" charset="0"/>
              </a:rPr>
              <a:t> </a:t>
            </a:r>
            <a:r>
              <a:rPr lang="ru-RU" dirty="0" err="1">
                <a:latin typeface="Arial" pitchFamily="34" charset="0"/>
                <a:cs typeface="Arial" pitchFamily="34" charset="0"/>
              </a:rPr>
              <a:t>кезінде</a:t>
            </a:r>
            <a:r>
              <a:rPr lang="ru-RU" dirty="0">
                <a:latin typeface="Arial" pitchFamily="34" charset="0"/>
                <a:cs typeface="Arial" pitchFamily="34" charset="0"/>
              </a:rPr>
              <a:t> </a:t>
            </a:r>
            <a:r>
              <a:rPr lang="ru-RU" dirty="0" err="1">
                <a:latin typeface="Arial" pitchFamily="34" charset="0"/>
                <a:cs typeface="Arial" pitchFamily="34" charset="0"/>
              </a:rPr>
              <a:t>қабылдау</a:t>
            </a:r>
            <a:r>
              <a:rPr lang="ru-RU" dirty="0">
                <a:latin typeface="Arial" pitchFamily="34" charset="0"/>
                <a:cs typeface="Arial" pitchFamily="34" charset="0"/>
              </a:rPr>
              <a:t> </a:t>
            </a:r>
            <a:r>
              <a:rPr lang="ru-RU" dirty="0" err="1">
                <a:latin typeface="Arial" pitchFamily="34" charset="0"/>
                <a:cs typeface="Arial" pitchFamily="34" charset="0"/>
              </a:rPr>
              <a:t>квотасының</a:t>
            </a:r>
            <a:r>
              <a:rPr lang="ru-RU" dirty="0">
                <a:latin typeface="Arial" pitchFamily="34" charset="0"/>
                <a:cs typeface="Arial" pitchFamily="34" charset="0"/>
              </a:rPr>
              <a:t> </a:t>
            </a:r>
            <a:r>
              <a:rPr lang="ru-RU" dirty="0" err="1">
                <a:latin typeface="Arial" pitchFamily="34" charset="0"/>
                <a:cs typeface="Arial" pitchFamily="34" charset="0"/>
              </a:rPr>
              <a:t>мөлшерін</a:t>
            </a:r>
            <a:r>
              <a:rPr lang="ru-RU" dirty="0">
                <a:latin typeface="Arial" pitchFamily="34" charset="0"/>
                <a:cs typeface="Arial" pitchFamily="34" charset="0"/>
              </a:rPr>
              <a:t> </a:t>
            </a:r>
            <a:r>
              <a:rPr lang="ru-RU" dirty="0" err="1">
                <a:latin typeface="Arial" pitchFamily="34" charset="0"/>
                <a:cs typeface="Arial" pitchFamily="34" charset="0"/>
              </a:rPr>
              <a:t>бекіту</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a:t>
            </a:r>
            <a:r>
              <a:rPr lang="ru-RU" dirty="0" err="1">
                <a:latin typeface="Arial" pitchFamily="34" charset="0"/>
                <a:cs typeface="Arial" pitchFamily="34" charset="0"/>
              </a:rPr>
              <a:t>Қазақстан</a:t>
            </a:r>
            <a:r>
              <a:rPr lang="ru-RU" dirty="0">
                <a:latin typeface="Arial" pitchFamily="34" charset="0"/>
                <a:cs typeface="Arial" pitchFamily="34" charset="0"/>
              </a:rPr>
              <a:t> </a:t>
            </a:r>
            <a:r>
              <a:rPr lang="ru-RU" dirty="0" err="1">
                <a:latin typeface="Arial" pitchFamily="34" charset="0"/>
                <a:cs typeface="Arial" pitchFamily="34" charset="0"/>
              </a:rPr>
              <a:t>Республикасы</a:t>
            </a:r>
            <a:r>
              <a:rPr lang="ru-RU" dirty="0">
                <a:latin typeface="Arial" pitchFamily="34" charset="0"/>
                <a:cs typeface="Arial" pitchFamily="34" charset="0"/>
              </a:rPr>
              <a:t> </a:t>
            </a:r>
            <a:r>
              <a:rPr lang="ru-RU" dirty="0" err="1">
                <a:latin typeface="Arial" pitchFamily="34" charset="0"/>
                <a:cs typeface="Arial" pitchFamily="34" charset="0"/>
              </a:rPr>
              <a:t>Үкіметінің</a:t>
            </a:r>
            <a:r>
              <a:rPr lang="ru-RU" dirty="0">
                <a:latin typeface="Arial" pitchFamily="34" charset="0"/>
                <a:cs typeface="Arial" pitchFamily="34" charset="0"/>
              </a:rPr>
              <a:t> 2012 </a:t>
            </a:r>
            <a:r>
              <a:rPr lang="ru-RU" dirty="0" err="1">
                <a:latin typeface="Arial" pitchFamily="34" charset="0"/>
                <a:cs typeface="Arial" pitchFamily="34" charset="0"/>
              </a:rPr>
              <a:t>жылғы</a:t>
            </a:r>
            <a:r>
              <a:rPr lang="ru-RU" dirty="0">
                <a:latin typeface="Arial" pitchFamily="34" charset="0"/>
                <a:cs typeface="Arial" pitchFamily="34" charset="0"/>
              </a:rPr>
              <a:t> 28 </a:t>
            </a:r>
            <a:r>
              <a:rPr lang="ru-RU" dirty="0" err="1">
                <a:latin typeface="Arial" pitchFamily="34" charset="0"/>
                <a:cs typeface="Arial" pitchFamily="34" charset="0"/>
              </a:rPr>
              <a:t>ақпандағы</a:t>
            </a:r>
            <a:r>
              <a:rPr lang="ru-RU" dirty="0">
                <a:latin typeface="Arial" pitchFamily="34" charset="0"/>
                <a:cs typeface="Arial" pitchFamily="34" charset="0"/>
              </a:rPr>
              <a:t> № 264 </a:t>
            </a:r>
            <a:r>
              <a:rPr lang="ru-RU" dirty="0" err="1">
                <a:latin typeface="Arial" pitchFamily="34" charset="0"/>
                <a:cs typeface="Arial" pitchFamily="34" charset="0"/>
              </a:rPr>
              <a:t>Қаулысы</a:t>
            </a:r>
            <a:r>
              <a:rPr lang="ru-RU" dirty="0">
                <a:latin typeface="Arial" pitchFamily="34" charset="0"/>
                <a:cs typeface="Arial" pitchFamily="34" charset="0"/>
              </a:rPr>
              <a:t>.</a:t>
            </a:r>
          </a:p>
          <a:p>
            <a:pPr indent="450000" algn="just">
              <a:buFont typeface="Wingdings" pitchFamily="2" charset="2"/>
              <a:buChar char="§"/>
            </a:pPr>
            <a:r>
              <a:rPr lang="ru-RU" dirty="0">
                <a:latin typeface="Arial" pitchFamily="34" charset="0"/>
                <a:cs typeface="Arial" pitchFamily="34" charset="0"/>
              </a:rPr>
              <a:t>«Бала </a:t>
            </a:r>
            <a:r>
              <a:rPr lang="ru-RU" dirty="0" err="1">
                <a:latin typeface="Arial" pitchFamily="34" charset="0"/>
                <a:cs typeface="Arial" pitchFamily="34" charset="0"/>
              </a:rPr>
              <a:t>құқықтары</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Конвенция БҰҰ-</a:t>
            </a:r>
            <a:r>
              <a:rPr lang="ru-RU" dirty="0" err="1">
                <a:latin typeface="Arial" pitchFamily="34" charset="0"/>
                <a:cs typeface="Arial" pitchFamily="34" charset="0"/>
              </a:rPr>
              <a:t>ның</a:t>
            </a:r>
            <a:r>
              <a:rPr lang="ru-RU" dirty="0">
                <a:latin typeface="Arial" pitchFamily="34" charset="0"/>
                <a:cs typeface="Arial" pitchFamily="34" charset="0"/>
              </a:rPr>
              <a:t> Бас </a:t>
            </a:r>
            <a:r>
              <a:rPr lang="ru-RU" dirty="0" err="1">
                <a:latin typeface="Arial" pitchFamily="34" charset="0"/>
                <a:cs typeface="Arial" pitchFamily="34" charset="0"/>
              </a:rPr>
              <a:t>Ассамблеясымен</a:t>
            </a:r>
            <a:r>
              <a:rPr lang="ru-RU" dirty="0">
                <a:latin typeface="Arial" pitchFamily="34" charset="0"/>
                <a:cs typeface="Arial" pitchFamily="34" charset="0"/>
              </a:rPr>
              <a:t> 20.11.1989 ж. </a:t>
            </a:r>
            <a:r>
              <a:rPr lang="ru-RU" dirty="0" err="1">
                <a:latin typeface="Arial" pitchFamily="34" charset="0"/>
                <a:cs typeface="Arial" pitchFamily="34" charset="0"/>
              </a:rPr>
              <a:t>қабылданған</a:t>
            </a:r>
            <a:r>
              <a:rPr lang="ru-RU" dirty="0">
                <a:latin typeface="Arial" pitchFamily="34" charset="0"/>
                <a:cs typeface="Arial" pitchFamily="34" charset="0"/>
              </a:rPr>
              <a:t>. ҚР </a:t>
            </a:r>
            <a:r>
              <a:rPr lang="ru-RU" dirty="0" err="1">
                <a:latin typeface="Arial" pitchFamily="34" charset="0"/>
                <a:cs typeface="Arial" pitchFamily="34" charset="0"/>
              </a:rPr>
              <a:t>Жоғарғы</a:t>
            </a:r>
            <a:r>
              <a:rPr lang="ru-RU" dirty="0">
                <a:latin typeface="Arial" pitchFamily="34" charset="0"/>
                <a:cs typeface="Arial" pitchFamily="34" charset="0"/>
              </a:rPr>
              <a:t> </a:t>
            </a:r>
            <a:r>
              <a:rPr lang="ru-RU" dirty="0" err="1">
                <a:latin typeface="Arial" pitchFamily="34" charset="0"/>
                <a:cs typeface="Arial" pitchFamily="34" charset="0"/>
              </a:rPr>
              <a:t>Кеңесінің</a:t>
            </a:r>
            <a:r>
              <a:rPr lang="ru-RU" dirty="0">
                <a:latin typeface="Arial" pitchFamily="34" charset="0"/>
                <a:cs typeface="Arial" pitchFamily="34" charset="0"/>
              </a:rPr>
              <a:t> 1994 </a:t>
            </a:r>
            <a:r>
              <a:rPr lang="ru-RU" dirty="0" err="1">
                <a:latin typeface="Arial" pitchFamily="34" charset="0"/>
                <a:cs typeface="Arial" pitchFamily="34" charset="0"/>
              </a:rPr>
              <a:t>жылдың</a:t>
            </a:r>
            <a:r>
              <a:rPr lang="ru-RU" dirty="0">
                <a:latin typeface="Arial" pitchFamily="34" charset="0"/>
                <a:cs typeface="Arial" pitchFamily="34" charset="0"/>
              </a:rPr>
              <a:t> 8 </a:t>
            </a:r>
            <a:r>
              <a:rPr lang="ru-RU" dirty="0" err="1">
                <a:latin typeface="Arial" pitchFamily="34" charset="0"/>
                <a:cs typeface="Arial" pitchFamily="34" charset="0"/>
              </a:rPr>
              <a:t>маусымындағы</a:t>
            </a:r>
            <a:r>
              <a:rPr lang="ru-RU" dirty="0">
                <a:latin typeface="Arial" pitchFamily="34" charset="0"/>
                <a:cs typeface="Arial" pitchFamily="34" charset="0"/>
              </a:rPr>
              <a:t> №77 </a:t>
            </a:r>
            <a:r>
              <a:rPr lang="ru-RU" dirty="0" err="1">
                <a:latin typeface="Arial" pitchFamily="34" charset="0"/>
                <a:cs typeface="Arial" pitchFamily="34" charset="0"/>
              </a:rPr>
              <a:t>қаулысымен</a:t>
            </a:r>
            <a:r>
              <a:rPr lang="ru-RU" dirty="0">
                <a:latin typeface="Arial" pitchFamily="34" charset="0"/>
                <a:cs typeface="Arial" pitchFamily="34" charset="0"/>
              </a:rPr>
              <a:t> </a:t>
            </a:r>
            <a:r>
              <a:rPr lang="ru-RU" dirty="0" err="1">
                <a:latin typeface="Arial" pitchFamily="34" charset="0"/>
                <a:cs typeface="Arial" pitchFamily="34" charset="0"/>
              </a:rPr>
              <a:t>ратификацияланған</a:t>
            </a:r>
            <a:r>
              <a:rPr lang="ru-RU" dirty="0">
                <a:latin typeface="Arial" pitchFamily="34" charset="0"/>
                <a:cs typeface="Arial" pitchFamily="34" charset="0"/>
              </a:rPr>
              <a:t>. «</a:t>
            </a:r>
            <a:r>
              <a:rPr lang="ru-RU" dirty="0" err="1">
                <a:latin typeface="Arial" pitchFamily="34" charset="0"/>
                <a:cs typeface="Arial" pitchFamily="34" charset="0"/>
              </a:rPr>
              <a:t>Мүгедектер</a:t>
            </a:r>
            <a:r>
              <a:rPr lang="ru-RU" dirty="0">
                <a:latin typeface="Arial" pitchFamily="34" charset="0"/>
                <a:cs typeface="Arial" pitchFamily="34" charset="0"/>
              </a:rPr>
              <a:t> </a:t>
            </a:r>
            <a:r>
              <a:rPr lang="ru-RU" dirty="0" err="1">
                <a:latin typeface="Arial" pitchFamily="34" charset="0"/>
                <a:cs typeface="Arial" pitchFamily="34" charset="0"/>
              </a:rPr>
              <a:t>құқықтары</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Конвенция – БҰҰ – 2007 </a:t>
            </a:r>
            <a:r>
              <a:rPr lang="ru-RU" dirty="0" err="1">
                <a:latin typeface="Arial" pitchFamily="34" charset="0"/>
                <a:cs typeface="Arial" pitchFamily="34" charset="0"/>
              </a:rPr>
              <a:t>жылдың</a:t>
            </a:r>
            <a:r>
              <a:rPr lang="ru-RU" dirty="0">
                <a:latin typeface="Arial" pitchFamily="34" charset="0"/>
                <a:cs typeface="Arial" pitchFamily="34" charset="0"/>
              </a:rPr>
              <a:t> 30 </a:t>
            </a:r>
            <a:r>
              <a:rPr lang="ru-RU" dirty="0" err="1">
                <a:latin typeface="Arial" pitchFamily="34" charset="0"/>
                <a:cs typeface="Arial" pitchFamily="34" charset="0"/>
              </a:rPr>
              <a:t>наурызы</a:t>
            </a:r>
            <a:r>
              <a:rPr lang="ru-RU" dirty="0">
                <a:latin typeface="Arial" pitchFamily="34" charset="0"/>
                <a:cs typeface="Arial" pitchFamily="34" charset="0"/>
              </a:rPr>
              <a:t>. </a:t>
            </a:r>
          </a:p>
        </p:txBody>
      </p:sp>
    </p:spTree>
    <p:extLst>
      <p:ext uri="{BB962C8B-B14F-4D97-AF65-F5344CB8AC3E}">
        <p14:creationId xmlns:p14="http://schemas.microsoft.com/office/powerpoint/2010/main" val="2777489062"/>
      </p:ext>
    </p:extLst>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1"/>
          <p:cNvSpPr>
            <a:spLocks noChangeArrowheads="1"/>
          </p:cNvSpPr>
          <p:nvPr/>
        </p:nvSpPr>
        <p:spPr bwMode="auto">
          <a:xfrm>
            <a:off x="0" y="100862"/>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20000"/>
              </a:spcBef>
              <a:defRPr/>
            </a:pPr>
            <a:r>
              <a:rPr lang="kk-KZ" sz="2800" dirty="0">
                <a:solidFill>
                  <a:schemeClr val="bg1"/>
                </a:solidFill>
                <a:ea typeface="Calibri" pitchFamily="34" charset="0"/>
                <a:cs typeface="Arial" pitchFamily="34" charset="0"/>
              </a:rPr>
              <a:t>Заңнамалық және нормативтік негіз</a:t>
            </a:r>
            <a:endParaRPr lang="ru-RU" altLang="ru-RU" sz="2800" dirty="0" smtClean="0">
              <a:solidFill>
                <a:schemeClr val="bg1"/>
              </a:solidFill>
              <a:cs typeface="Arial" pitchFamily="34" charset="0"/>
            </a:endParaRPr>
          </a:p>
        </p:txBody>
      </p:sp>
      <p:pic>
        <p:nvPicPr>
          <p:cNvPr id="93194" name="Рисунок 58"/>
          <p:cNvPicPr>
            <a:picLocks noChangeAspect="1"/>
          </p:cNvPicPr>
          <p:nvPr/>
        </p:nvPicPr>
        <p:blipFill>
          <a:blip r:embed="rId3" cstate="print"/>
          <a:srcRect/>
          <a:stretch>
            <a:fillRect/>
          </a:stretch>
        </p:blipFill>
        <p:spPr bwMode="auto">
          <a:xfrm>
            <a:off x="161822" y="121331"/>
            <a:ext cx="808787" cy="798071"/>
          </a:xfrm>
          <a:prstGeom prst="ellipse">
            <a:avLst/>
          </a:prstGeom>
          <a:noFill/>
          <a:ln w="9525">
            <a:noFill/>
            <a:miter lim="800000"/>
            <a:headEnd/>
            <a:tailEnd/>
          </a:ln>
        </p:spPr>
      </p:pic>
      <p:sp>
        <p:nvSpPr>
          <p:cNvPr id="30"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sp>
        <p:nvSpPr>
          <p:cNvPr id="3" name="Прямоугольник 2"/>
          <p:cNvSpPr/>
          <p:nvPr/>
        </p:nvSpPr>
        <p:spPr>
          <a:xfrm>
            <a:off x="161822" y="3703009"/>
            <a:ext cx="11811642" cy="1477328"/>
          </a:xfrm>
          <a:prstGeom prst="rect">
            <a:avLst/>
          </a:prstGeom>
        </p:spPr>
        <p:txBody>
          <a:bodyPr wrap="square">
            <a:spAutoFit/>
          </a:bodyPr>
          <a:lstStyle/>
          <a:p>
            <a:pPr indent="450000" algn="just"/>
            <a:r>
              <a:rPr lang="kk-KZ" dirty="0" smtClean="0">
                <a:latin typeface="Arial" pitchFamily="34" charset="0"/>
                <a:cs typeface="Arial" pitchFamily="34" charset="0"/>
              </a:rPr>
              <a:t>Инклюзивті </a:t>
            </a:r>
            <a:r>
              <a:rPr lang="kk-KZ" dirty="0">
                <a:latin typeface="Arial" pitchFamily="34" charset="0"/>
                <a:cs typeface="Arial" pitchFamily="34" charset="0"/>
              </a:rPr>
              <a:t>білім беру баршаның сапалы білімге қол жетімділігін қамтамасыз етуге бағытталған білім беру жүйесін тарату процестерінің бірі болып табылады. Ол балалардың дене, психикалық, зияткерлік, мәдениэтникалық, тілдік және басқа да ерекшеліктеріне қарамастан, сапалы білім беру ортасына айрықша білім алу қажеттіліктері бар балаларды қосуды, барлық кедергілерді жоюды, олардың сапалы білім алуы үшін және олардың әлеуметтік бейімделуін, социумге кірігуін көздейді.</a:t>
            </a:r>
            <a:endParaRPr lang="ru-RU" dirty="0">
              <a:latin typeface="Arial" pitchFamily="34" charset="0"/>
              <a:cs typeface="Arial" pitchFamily="34" charset="0"/>
            </a:endParaRPr>
          </a:p>
        </p:txBody>
      </p:sp>
      <p:sp>
        <p:nvSpPr>
          <p:cNvPr id="4" name="Прямоугольник 3"/>
          <p:cNvSpPr/>
          <p:nvPr/>
        </p:nvSpPr>
        <p:spPr>
          <a:xfrm>
            <a:off x="4373592" y="1214266"/>
            <a:ext cx="7599872" cy="1754326"/>
          </a:xfrm>
          <a:prstGeom prst="rect">
            <a:avLst/>
          </a:prstGeom>
        </p:spPr>
        <p:txBody>
          <a:bodyPr wrap="square">
            <a:spAutoFit/>
          </a:bodyPr>
          <a:lstStyle/>
          <a:p>
            <a:pPr indent="450000" algn="just"/>
            <a:r>
              <a:rPr lang="kk-KZ" i="1" dirty="0">
                <a:latin typeface="Arial" pitchFamily="34" charset="0"/>
                <a:cs typeface="Arial" pitchFamily="34" charset="0"/>
              </a:rPr>
              <a:t>Білім беру саласындағы мемлекеттік саясаттың негізгі қағидаттарына баршаның сапалы білім алуға құқықтарының теңдігі; әрбір адамның зияткерлік дамуы, психикалық-физиологиялық және жеке ерекшеліктері ескеріле отырып, халықтың барлық деңгейдегі білімге қолжетімділігі жатады </a:t>
            </a:r>
          </a:p>
          <a:p>
            <a:pPr indent="450000" algn="just"/>
            <a:r>
              <a:rPr lang="kk-KZ" i="1" dirty="0" smtClean="0">
                <a:latin typeface="Arial" pitchFamily="34" charset="0"/>
                <a:cs typeface="Arial" pitchFamily="34" charset="0"/>
              </a:rPr>
              <a:t>«</a:t>
            </a:r>
            <a:r>
              <a:rPr lang="kk-KZ" b="1" i="1" dirty="0">
                <a:latin typeface="Arial" pitchFamily="34" charset="0"/>
                <a:cs typeface="Arial" pitchFamily="34" charset="0"/>
              </a:rPr>
              <a:t>Білім туралы» ҚР Заңының, 3-бабының, 1, </a:t>
            </a:r>
            <a:r>
              <a:rPr lang="kk-KZ" b="1" i="1" dirty="0" smtClean="0">
                <a:latin typeface="Arial" pitchFamily="34" charset="0"/>
                <a:cs typeface="Arial" pitchFamily="34" charset="0"/>
              </a:rPr>
              <a:t>2-тармақтары </a:t>
            </a:r>
            <a:endParaRPr lang="ru-RU" b="1" i="1" dirty="0">
              <a:latin typeface="Arial" pitchFamily="34" charset="0"/>
              <a:cs typeface="Arial" pitchFamily="34" charset="0"/>
            </a:endParaRPr>
          </a:p>
        </p:txBody>
      </p:sp>
    </p:spTree>
    <p:extLst>
      <p:ext uri="{BB962C8B-B14F-4D97-AF65-F5344CB8AC3E}">
        <p14:creationId xmlns:p14="http://schemas.microsoft.com/office/powerpoint/2010/main" val="996701129"/>
      </p:ext>
    </p:extLst>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1"/>
          <p:cNvSpPr>
            <a:spLocks noChangeArrowheads="1"/>
          </p:cNvSpPr>
          <p:nvPr/>
        </p:nvSpPr>
        <p:spPr bwMode="auto">
          <a:xfrm>
            <a:off x="0" y="100862"/>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ru-RU" sz="2800" dirty="0" err="1" smtClean="0">
                <a:solidFill>
                  <a:schemeClr val="bg1"/>
                </a:solidFill>
                <a:cs typeface="Arial" pitchFamily="34" charset="0"/>
              </a:rPr>
              <a:t>Мүмкіндігі</a:t>
            </a:r>
            <a:r>
              <a:rPr lang="ru-RU" sz="2800" dirty="0" smtClean="0">
                <a:solidFill>
                  <a:schemeClr val="bg1"/>
                </a:solidFill>
                <a:cs typeface="Arial" pitchFamily="34" charset="0"/>
              </a:rPr>
              <a:t> </a:t>
            </a:r>
            <a:r>
              <a:rPr lang="ru-RU" sz="2800" dirty="0" err="1">
                <a:solidFill>
                  <a:schemeClr val="bg1"/>
                </a:solidFill>
                <a:cs typeface="Arial" pitchFamily="34" charset="0"/>
              </a:rPr>
              <a:t>шектеулі</a:t>
            </a:r>
            <a:r>
              <a:rPr lang="ru-RU" sz="2800" dirty="0">
                <a:solidFill>
                  <a:schemeClr val="bg1"/>
                </a:solidFill>
                <a:cs typeface="Arial" pitchFamily="34" charset="0"/>
              </a:rPr>
              <a:t> </a:t>
            </a:r>
            <a:r>
              <a:rPr lang="ru-RU" sz="2800" dirty="0" err="1">
                <a:solidFill>
                  <a:schemeClr val="bg1"/>
                </a:solidFill>
                <a:cs typeface="Arial" pitchFamily="34" charset="0"/>
              </a:rPr>
              <a:t>білім</a:t>
            </a:r>
            <a:r>
              <a:rPr lang="ru-RU" sz="2800" dirty="0">
                <a:solidFill>
                  <a:schemeClr val="bg1"/>
                </a:solidFill>
                <a:cs typeface="Arial" pitchFamily="34" charset="0"/>
              </a:rPr>
              <a:t> </a:t>
            </a:r>
            <a:r>
              <a:rPr lang="ru-RU" sz="2800" dirty="0" err="1">
                <a:solidFill>
                  <a:schemeClr val="bg1"/>
                </a:solidFill>
                <a:cs typeface="Arial" pitchFamily="34" charset="0"/>
              </a:rPr>
              <a:t>алушылар</a:t>
            </a:r>
            <a:r>
              <a:rPr lang="ru-RU" sz="2800" dirty="0">
                <a:solidFill>
                  <a:schemeClr val="bg1"/>
                </a:solidFill>
                <a:cs typeface="Arial" pitchFamily="34" charset="0"/>
              </a:rPr>
              <a:t> саны </a:t>
            </a:r>
          </a:p>
        </p:txBody>
      </p:sp>
      <p:pic>
        <p:nvPicPr>
          <p:cNvPr id="93194" name="Рисунок 58"/>
          <p:cNvPicPr>
            <a:picLocks noChangeAspect="1"/>
          </p:cNvPicPr>
          <p:nvPr/>
        </p:nvPicPr>
        <p:blipFill>
          <a:blip r:embed="rId3" cstate="print"/>
          <a:srcRect/>
          <a:stretch>
            <a:fillRect/>
          </a:stretch>
        </p:blipFill>
        <p:spPr bwMode="auto">
          <a:xfrm>
            <a:off x="161822" y="121331"/>
            <a:ext cx="808787" cy="798071"/>
          </a:xfrm>
          <a:prstGeom prst="ellipse">
            <a:avLst/>
          </a:prstGeom>
          <a:noFill/>
          <a:ln w="9525">
            <a:noFill/>
            <a:miter lim="800000"/>
            <a:headEnd/>
            <a:tailEnd/>
          </a:ln>
        </p:spPr>
      </p:pic>
      <p:sp>
        <p:nvSpPr>
          <p:cNvPr id="30"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60832443"/>
              </p:ext>
            </p:extLst>
          </p:nvPr>
        </p:nvGraphicFramePr>
        <p:xfrm>
          <a:off x="700587" y="1381196"/>
          <a:ext cx="10877912" cy="4732020"/>
        </p:xfrm>
        <a:graphic>
          <a:graphicData uri="http://schemas.openxmlformats.org/drawingml/2006/table">
            <a:tbl>
              <a:tblPr firstRow="1" firstCol="1" bandRow="1">
                <a:tableStyleId>{16D9F66E-5EB9-4882-86FB-DCBF35E3C3E4}</a:tableStyleId>
              </a:tblPr>
              <a:tblGrid>
                <a:gridCol w="7351709"/>
                <a:gridCol w="1243992"/>
                <a:gridCol w="682792"/>
                <a:gridCol w="682792"/>
                <a:gridCol w="916627"/>
              </a:tblGrid>
              <a:tr h="229018">
                <a:tc rowSpan="2">
                  <a:txBody>
                    <a:bodyPr/>
                    <a:lstStyle/>
                    <a:p>
                      <a:pPr algn="ctr">
                        <a:lnSpc>
                          <a:spcPct val="115000"/>
                        </a:lnSpc>
                        <a:spcAft>
                          <a:spcPts val="0"/>
                        </a:spcAft>
                      </a:pPr>
                      <a:r>
                        <a:rPr lang="kk-KZ" sz="1800" b="0" dirty="0">
                          <a:effectLst/>
                          <a:latin typeface="Arial" pitchFamily="34" charset="0"/>
                          <a:cs typeface="Arial" pitchFamily="34" charset="0"/>
                        </a:rPr>
                        <a:t>Факультет атауы</a:t>
                      </a:r>
                      <a:endParaRPr lang="ru-RU" sz="1800" b="0" i="0" dirty="0">
                        <a:effectLst/>
                        <a:latin typeface="Arial" pitchFamily="34" charset="0"/>
                        <a:ea typeface="Calibri"/>
                        <a:cs typeface="Arial" pitchFamily="34" charset="0"/>
                      </a:endParaRPr>
                    </a:p>
                  </a:txBody>
                  <a:tcPr marL="64011" marR="64011" marT="0" marB="0"/>
                </a:tc>
                <a:tc rowSpan="2">
                  <a:txBody>
                    <a:bodyPr/>
                    <a:lstStyle/>
                    <a:p>
                      <a:pPr algn="ctr">
                        <a:lnSpc>
                          <a:spcPct val="115000"/>
                        </a:lnSpc>
                        <a:spcAft>
                          <a:spcPts val="0"/>
                        </a:spcAft>
                      </a:pPr>
                      <a:r>
                        <a:rPr lang="kk-KZ" sz="1800" b="0" dirty="0">
                          <a:effectLst/>
                          <a:latin typeface="Arial" pitchFamily="34" charset="0"/>
                          <a:cs typeface="Arial" pitchFamily="34" charset="0"/>
                        </a:rPr>
                        <a:t>Барлығы</a:t>
                      </a:r>
                      <a:endParaRPr lang="ru-RU" sz="1800" b="0" i="0" dirty="0">
                        <a:effectLst/>
                        <a:latin typeface="Arial" pitchFamily="34" charset="0"/>
                        <a:ea typeface="Calibri"/>
                        <a:cs typeface="Arial" pitchFamily="34" charset="0"/>
                      </a:endParaRPr>
                    </a:p>
                  </a:txBody>
                  <a:tcPr marL="64011" marR="64011" marT="0" marB="0"/>
                </a:tc>
                <a:tc gridSpan="3">
                  <a:txBody>
                    <a:bodyPr/>
                    <a:lstStyle/>
                    <a:p>
                      <a:pPr algn="ctr">
                        <a:lnSpc>
                          <a:spcPct val="115000"/>
                        </a:lnSpc>
                        <a:spcAft>
                          <a:spcPts val="0"/>
                        </a:spcAft>
                      </a:pPr>
                      <a:r>
                        <a:rPr lang="ru-RU" sz="1800" b="0">
                          <a:effectLst/>
                          <a:latin typeface="Arial" pitchFamily="34" charset="0"/>
                          <a:cs typeface="Arial" pitchFamily="34" charset="0"/>
                        </a:rPr>
                        <a:t>мүгедектік топтары</a:t>
                      </a:r>
                      <a:endParaRPr lang="ru-RU" sz="1800" b="0" i="0">
                        <a:effectLst/>
                        <a:latin typeface="Arial" pitchFamily="34" charset="0"/>
                        <a:ea typeface="Calibri"/>
                        <a:cs typeface="Arial" pitchFamily="34" charset="0"/>
                      </a:endParaRPr>
                    </a:p>
                  </a:txBody>
                  <a:tcPr marL="64011" marR="64011" marT="0" marB="0"/>
                </a:tc>
                <a:tc hMerge="1">
                  <a:txBody>
                    <a:bodyPr/>
                    <a:lstStyle/>
                    <a:p>
                      <a:endParaRPr lang="ru-RU"/>
                    </a:p>
                  </a:txBody>
                  <a:tcPr/>
                </a:tc>
                <a:tc hMerge="1">
                  <a:txBody>
                    <a:bodyPr/>
                    <a:lstStyle/>
                    <a:p>
                      <a:endParaRPr lang="ru-RU"/>
                    </a:p>
                  </a:txBody>
                  <a:tcPr/>
                </a:tc>
              </a:tr>
              <a:tr h="14076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800" b="0" dirty="0">
                          <a:effectLst/>
                          <a:latin typeface="Arial" pitchFamily="34" charset="0"/>
                          <a:cs typeface="Arial" pitchFamily="34" charset="0"/>
                        </a:rPr>
                        <a:t>I</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en-US" sz="1800" b="0">
                          <a:effectLst/>
                          <a:latin typeface="Arial" pitchFamily="34" charset="0"/>
                          <a:cs typeface="Arial" pitchFamily="34" charset="0"/>
                        </a:rPr>
                        <a:t>II</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en-US" sz="1800" b="0">
                          <a:effectLst/>
                          <a:latin typeface="Arial" pitchFamily="34" charset="0"/>
                          <a:cs typeface="Arial" pitchFamily="34" charset="0"/>
                        </a:rPr>
                        <a:t>III</a:t>
                      </a:r>
                      <a:endParaRPr lang="ru-RU" sz="1800" b="0" i="0">
                        <a:effectLst/>
                        <a:latin typeface="Arial" pitchFamily="34" charset="0"/>
                        <a:ea typeface="Calibri"/>
                        <a:cs typeface="Arial" pitchFamily="34" charset="0"/>
                      </a:endParaRPr>
                    </a:p>
                  </a:txBody>
                  <a:tcPr marL="64011" marR="64011" marT="0" marB="0"/>
                </a:tc>
              </a:tr>
              <a:tr h="0">
                <a:tc gridSpan="5">
                  <a:txBody>
                    <a:bodyPr/>
                    <a:lstStyle/>
                    <a:p>
                      <a:pPr algn="ctr">
                        <a:lnSpc>
                          <a:spcPct val="115000"/>
                        </a:lnSpc>
                        <a:spcAft>
                          <a:spcPts val="0"/>
                        </a:spcAft>
                      </a:pPr>
                      <a:r>
                        <a:rPr lang="kk-KZ" sz="1800" b="0" dirty="0">
                          <a:effectLst/>
                          <a:latin typeface="Arial" pitchFamily="34" charset="0"/>
                          <a:cs typeface="Arial" pitchFamily="34" charset="0"/>
                        </a:rPr>
                        <a:t>Бакалавриат</a:t>
                      </a:r>
                      <a:endParaRPr lang="ru-RU" sz="1800" b="0" i="0" dirty="0">
                        <a:effectLst/>
                        <a:latin typeface="Arial" pitchFamily="34" charset="0"/>
                        <a:ea typeface="Calibri"/>
                        <a:cs typeface="Arial" pitchFamily="34" charset="0"/>
                      </a:endParaRPr>
                    </a:p>
                  </a:txBody>
                  <a:tcPr marL="64011" marR="6401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036">
                <a:tc>
                  <a:txBody>
                    <a:bodyPr/>
                    <a:lstStyle/>
                    <a:p>
                      <a:pPr>
                        <a:lnSpc>
                          <a:spcPct val="115000"/>
                        </a:lnSpc>
                        <a:spcAft>
                          <a:spcPts val="0"/>
                        </a:spcAft>
                      </a:pPr>
                      <a:r>
                        <a:rPr lang="kk-KZ" sz="1800" b="0" dirty="0">
                          <a:effectLst/>
                          <a:latin typeface="Arial" pitchFamily="34" charset="0"/>
                          <a:cs typeface="Arial" pitchFamily="34" charset="0"/>
                        </a:rPr>
                        <a:t>Агрономия</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5</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a:effectLst/>
                          <a:latin typeface="Arial" pitchFamily="34" charset="0"/>
                          <a:cs typeface="Arial" pitchFamily="34" charset="0"/>
                        </a:rPr>
                        <a:t>3</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2</a:t>
                      </a:r>
                      <a:endParaRPr lang="ru-RU" sz="1800" b="0" i="0" dirty="0">
                        <a:effectLst/>
                        <a:latin typeface="Arial" pitchFamily="34" charset="0"/>
                        <a:ea typeface="Calibri"/>
                        <a:cs typeface="Arial" pitchFamily="34" charset="0"/>
                      </a:endParaRPr>
                    </a:p>
                  </a:txBody>
                  <a:tcPr marL="64011" marR="64011" marT="0" marB="0"/>
                </a:tc>
              </a:tr>
              <a:tr h="104278">
                <a:tc>
                  <a:txBody>
                    <a:bodyPr/>
                    <a:lstStyle/>
                    <a:p>
                      <a:pPr>
                        <a:lnSpc>
                          <a:spcPct val="115000"/>
                        </a:lnSpc>
                        <a:spcAft>
                          <a:spcPts val="0"/>
                        </a:spcAft>
                      </a:pPr>
                      <a:r>
                        <a:rPr lang="kk-KZ" sz="1800" b="0">
                          <a:effectLst/>
                          <a:latin typeface="Arial" pitchFamily="34" charset="0"/>
                          <a:cs typeface="Arial" pitchFamily="34" charset="0"/>
                        </a:rPr>
                        <a:t>Ветеринария жәнемалшаруашылығытехнологиясы</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8</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2</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6</a:t>
                      </a:r>
                      <a:endParaRPr lang="ru-RU" sz="1800" b="0" i="0" dirty="0">
                        <a:effectLst/>
                        <a:latin typeface="Arial" pitchFamily="34" charset="0"/>
                        <a:ea typeface="Calibri"/>
                        <a:cs typeface="Arial" pitchFamily="34" charset="0"/>
                      </a:endParaRPr>
                    </a:p>
                  </a:txBody>
                  <a:tcPr marL="64011" marR="64011" marT="0" marB="0"/>
                </a:tc>
              </a:tr>
              <a:tr h="74400">
                <a:tc>
                  <a:txBody>
                    <a:bodyPr/>
                    <a:lstStyle/>
                    <a:p>
                      <a:pPr>
                        <a:lnSpc>
                          <a:spcPct val="115000"/>
                        </a:lnSpc>
                        <a:spcAft>
                          <a:spcPts val="0"/>
                        </a:spcAft>
                      </a:pPr>
                      <a:r>
                        <a:rPr lang="kk-KZ" sz="1800" b="0" dirty="0" smtClean="0">
                          <a:effectLst/>
                          <a:latin typeface="Arial" pitchFamily="34" charset="0"/>
                          <a:cs typeface="Arial" pitchFamily="34" charset="0"/>
                        </a:rPr>
                        <a:t>Жер ресурстарын басқару</a:t>
                      </a:r>
                      <a:r>
                        <a:rPr lang="kk-KZ" sz="1800" b="0" dirty="0">
                          <a:effectLst/>
                          <a:latin typeface="Arial" pitchFamily="34" charset="0"/>
                          <a:cs typeface="Arial" pitchFamily="34" charset="0"/>
                        </a:rPr>
                        <a:t>, </a:t>
                      </a:r>
                      <a:r>
                        <a:rPr lang="kk-KZ" sz="1800" b="0" dirty="0" smtClean="0">
                          <a:effectLst/>
                          <a:latin typeface="Arial" pitchFamily="34" charset="0"/>
                          <a:cs typeface="Arial" pitchFamily="34" charset="0"/>
                        </a:rPr>
                        <a:t>сәулет және </a:t>
                      </a:r>
                      <a:r>
                        <a:rPr lang="kk-KZ" sz="1800" b="0" dirty="0">
                          <a:effectLst/>
                          <a:latin typeface="Arial" pitchFamily="34" charset="0"/>
                          <a:cs typeface="Arial" pitchFamily="34" charset="0"/>
                        </a:rPr>
                        <a:t>дизайн</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12</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2</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10</a:t>
                      </a:r>
                      <a:endParaRPr lang="ru-RU" sz="1800" b="0" i="0" dirty="0">
                        <a:effectLst/>
                        <a:latin typeface="Arial" pitchFamily="34" charset="0"/>
                        <a:ea typeface="Calibri"/>
                        <a:cs typeface="Arial" pitchFamily="34" charset="0"/>
                      </a:endParaRPr>
                    </a:p>
                  </a:txBody>
                  <a:tcPr marL="64011" marR="64011" marT="0" marB="0"/>
                </a:tc>
              </a:tr>
              <a:tr h="148038">
                <a:tc>
                  <a:txBody>
                    <a:bodyPr/>
                    <a:lstStyle/>
                    <a:p>
                      <a:pPr>
                        <a:lnSpc>
                          <a:spcPct val="115000"/>
                        </a:lnSpc>
                        <a:spcAft>
                          <a:spcPts val="0"/>
                        </a:spcAft>
                      </a:pPr>
                      <a:r>
                        <a:rPr lang="kk-KZ" sz="1800" b="0">
                          <a:effectLst/>
                          <a:latin typeface="Arial" pitchFamily="34" charset="0"/>
                          <a:cs typeface="Arial" pitchFamily="34" charset="0"/>
                        </a:rPr>
                        <a:t>Компьютерлік жүйелер және кәсіптік білім беру</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a:effectLst/>
                          <a:latin typeface="Arial" pitchFamily="34" charset="0"/>
                          <a:cs typeface="Arial" pitchFamily="34" charset="0"/>
                        </a:rPr>
                        <a:t>7</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2</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5</a:t>
                      </a:r>
                      <a:endParaRPr lang="ru-RU" sz="1800" b="0" i="0" dirty="0">
                        <a:effectLst/>
                        <a:latin typeface="Arial" pitchFamily="34" charset="0"/>
                        <a:ea typeface="Calibri"/>
                        <a:cs typeface="Arial" pitchFamily="34" charset="0"/>
                      </a:endParaRPr>
                    </a:p>
                  </a:txBody>
                  <a:tcPr marL="64011" marR="64011" marT="0" marB="0"/>
                </a:tc>
              </a:tr>
              <a:tr h="118159">
                <a:tc>
                  <a:txBody>
                    <a:bodyPr/>
                    <a:lstStyle/>
                    <a:p>
                      <a:pPr>
                        <a:lnSpc>
                          <a:spcPct val="115000"/>
                        </a:lnSpc>
                        <a:spcAft>
                          <a:spcPts val="0"/>
                        </a:spcAft>
                      </a:pPr>
                      <a:r>
                        <a:rPr lang="kk-KZ" sz="1800" b="0" dirty="0">
                          <a:effectLst/>
                          <a:latin typeface="Arial" pitchFamily="34" charset="0"/>
                          <a:cs typeface="Arial" pitchFamily="34" charset="0"/>
                        </a:rPr>
                        <a:t>Орман шаруашылығы, жабайы табиғат және қоршаған орта</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a:effectLst/>
                          <a:latin typeface="Arial" pitchFamily="34" charset="0"/>
                          <a:cs typeface="Arial" pitchFamily="34" charset="0"/>
                        </a:rPr>
                        <a:t>9</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1</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8</a:t>
                      </a:r>
                      <a:endParaRPr lang="ru-RU" sz="1800" b="0" i="0" dirty="0">
                        <a:effectLst/>
                        <a:latin typeface="Arial" pitchFamily="34" charset="0"/>
                        <a:ea typeface="Calibri"/>
                        <a:cs typeface="Arial" pitchFamily="34" charset="0"/>
                      </a:endParaRPr>
                    </a:p>
                  </a:txBody>
                  <a:tcPr marL="64011" marR="64011" marT="0" marB="0"/>
                </a:tc>
              </a:tr>
              <a:tr h="36522">
                <a:tc>
                  <a:txBody>
                    <a:bodyPr/>
                    <a:lstStyle/>
                    <a:p>
                      <a:pPr>
                        <a:lnSpc>
                          <a:spcPct val="115000"/>
                        </a:lnSpc>
                        <a:spcAft>
                          <a:spcPts val="0"/>
                        </a:spcAft>
                      </a:pPr>
                      <a:r>
                        <a:rPr lang="kk-KZ" sz="1800" b="0">
                          <a:effectLst/>
                          <a:latin typeface="Arial" pitchFamily="34" charset="0"/>
                          <a:cs typeface="Arial" pitchFamily="34" charset="0"/>
                        </a:rPr>
                        <a:t>Техникалық</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a:effectLst/>
                          <a:latin typeface="Arial" pitchFamily="34" charset="0"/>
                          <a:cs typeface="Arial" pitchFamily="34" charset="0"/>
                        </a:rPr>
                        <a:t>14</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1</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1</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12</a:t>
                      </a:r>
                      <a:endParaRPr lang="ru-RU" sz="1800" b="0" i="0" dirty="0">
                        <a:effectLst/>
                        <a:latin typeface="Arial" pitchFamily="34" charset="0"/>
                        <a:ea typeface="Calibri"/>
                        <a:cs typeface="Arial" pitchFamily="34" charset="0"/>
                      </a:endParaRPr>
                    </a:p>
                  </a:txBody>
                  <a:tcPr marL="64011" marR="64011" marT="0" marB="0"/>
                </a:tc>
              </a:tr>
              <a:tr h="0">
                <a:tc>
                  <a:txBody>
                    <a:bodyPr/>
                    <a:lstStyle/>
                    <a:p>
                      <a:pPr>
                        <a:lnSpc>
                          <a:spcPct val="115000"/>
                        </a:lnSpc>
                        <a:spcAft>
                          <a:spcPts val="0"/>
                        </a:spcAft>
                      </a:pPr>
                      <a:r>
                        <a:rPr lang="kk-KZ" sz="1800" b="0">
                          <a:effectLst/>
                          <a:latin typeface="Arial" pitchFamily="34" charset="0"/>
                          <a:cs typeface="Arial" pitchFamily="34" charset="0"/>
                        </a:rPr>
                        <a:t>Экономика</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a:effectLst/>
                          <a:latin typeface="Arial" pitchFamily="34" charset="0"/>
                          <a:cs typeface="Arial" pitchFamily="34" charset="0"/>
                        </a:rPr>
                        <a:t>6</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a:effectLst/>
                          <a:latin typeface="Arial" pitchFamily="34" charset="0"/>
                          <a:cs typeface="Arial" pitchFamily="34" charset="0"/>
                        </a:rPr>
                        <a:t>-</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6</a:t>
                      </a:r>
                      <a:endParaRPr lang="ru-RU" sz="1800" b="0" i="0" dirty="0">
                        <a:effectLst/>
                        <a:latin typeface="Arial" pitchFamily="34" charset="0"/>
                        <a:ea typeface="Calibri"/>
                        <a:cs typeface="Arial" pitchFamily="34" charset="0"/>
                      </a:endParaRPr>
                    </a:p>
                  </a:txBody>
                  <a:tcPr marL="64011" marR="64011" marT="0" marB="0"/>
                </a:tc>
              </a:tr>
              <a:tr h="0">
                <a:tc>
                  <a:txBody>
                    <a:bodyPr/>
                    <a:lstStyle/>
                    <a:p>
                      <a:pPr>
                        <a:lnSpc>
                          <a:spcPct val="115000"/>
                        </a:lnSpc>
                        <a:spcAft>
                          <a:spcPts val="0"/>
                        </a:spcAft>
                      </a:pPr>
                      <a:r>
                        <a:rPr lang="ru-RU" sz="1800" b="0">
                          <a:effectLst/>
                          <a:latin typeface="Arial" pitchFamily="34" charset="0"/>
                          <a:cs typeface="Arial" pitchFamily="34" charset="0"/>
                        </a:rPr>
                        <a:t>Энергетикалық</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a:effectLst/>
                          <a:latin typeface="Arial" pitchFamily="34" charset="0"/>
                          <a:cs typeface="Arial" pitchFamily="34" charset="0"/>
                        </a:rPr>
                        <a:t>6</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a:effectLst/>
                          <a:latin typeface="Arial" pitchFamily="34" charset="0"/>
                          <a:cs typeface="Arial" pitchFamily="34" charset="0"/>
                        </a:rPr>
                        <a:t>-</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6</a:t>
                      </a:r>
                      <a:endParaRPr lang="ru-RU" sz="1800" b="0" i="0" dirty="0">
                        <a:effectLst/>
                        <a:latin typeface="Arial" pitchFamily="34" charset="0"/>
                        <a:ea typeface="Calibri"/>
                        <a:cs typeface="Arial" pitchFamily="34" charset="0"/>
                      </a:endParaRPr>
                    </a:p>
                  </a:txBody>
                  <a:tcPr marL="64011" marR="64011" marT="0" marB="0"/>
                </a:tc>
              </a:tr>
              <a:tr h="0">
                <a:tc>
                  <a:txBody>
                    <a:bodyPr/>
                    <a:lstStyle/>
                    <a:p>
                      <a:pPr>
                        <a:lnSpc>
                          <a:spcPct val="115000"/>
                        </a:lnSpc>
                        <a:spcAft>
                          <a:spcPts val="0"/>
                        </a:spcAft>
                      </a:pPr>
                      <a:r>
                        <a:rPr lang="kk-KZ" sz="1800" b="0">
                          <a:effectLst/>
                          <a:latin typeface="Arial" pitchFamily="34" charset="0"/>
                          <a:cs typeface="Arial" pitchFamily="34" charset="0"/>
                        </a:rPr>
                        <a:t>Барлығы:</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ru-RU" sz="1800" b="0">
                          <a:effectLst/>
                          <a:latin typeface="Arial" pitchFamily="34" charset="0"/>
                          <a:cs typeface="Arial" pitchFamily="34" charset="0"/>
                        </a:rPr>
                        <a:t>67</a:t>
                      </a:r>
                      <a:endParaRPr lang="ru-RU" sz="1800" b="0" i="0">
                        <a:effectLst/>
                        <a:latin typeface="Arial" pitchFamily="34" charset="0"/>
                        <a:ea typeface="Calibri"/>
                        <a:cs typeface="Arial" pitchFamily="34" charset="0"/>
                      </a:endParaRPr>
                    </a:p>
                  </a:txBody>
                  <a:tcPr marL="64011" marR="64011" marT="0" marB="0" anchor="b"/>
                </a:tc>
                <a:tc>
                  <a:txBody>
                    <a:bodyPr/>
                    <a:lstStyle/>
                    <a:p>
                      <a:pPr algn="ctr">
                        <a:lnSpc>
                          <a:spcPct val="115000"/>
                        </a:lnSpc>
                        <a:spcAft>
                          <a:spcPts val="0"/>
                        </a:spcAft>
                      </a:pPr>
                      <a:r>
                        <a:rPr lang="ru-RU" sz="1800" b="0">
                          <a:effectLst/>
                          <a:latin typeface="Arial" pitchFamily="34" charset="0"/>
                          <a:cs typeface="Arial" pitchFamily="34" charset="0"/>
                        </a:rPr>
                        <a:t>1</a:t>
                      </a:r>
                      <a:endParaRPr lang="ru-RU" sz="1800" b="0" i="0">
                        <a:effectLst/>
                        <a:latin typeface="Arial" pitchFamily="34" charset="0"/>
                        <a:ea typeface="Calibri"/>
                        <a:cs typeface="Arial" pitchFamily="34" charset="0"/>
                      </a:endParaRPr>
                    </a:p>
                  </a:txBody>
                  <a:tcPr marL="64011" marR="64011" marT="0" marB="0" anchor="b"/>
                </a:tc>
                <a:tc>
                  <a:txBody>
                    <a:bodyPr/>
                    <a:lstStyle/>
                    <a:p>
                      <a:pPr algn="ctr">
                        <a:lnSpc>
                          <a:spcPct val="115000"/>
                        </a:lnSpc>
                        <a:spcAft>
                          <a:spcPts val="0"/>
                        </a:spcAft>
                      </a:pPr>
                      <a:r>
                        <a:rPr lang="ru-RU" sz="1800" b="0" dirty="0">
                          <a:effectLst/>
                          <a:latin typeface="Arial" pitchFamily="34" charset="0"/>
                          <a:cs typeface="Arial" pitchFamily="34" charset="0"/>
                        </a:rPr>
                        <a:t>11</a:t>
                      </a:r>
                      <a:endParaRPr lang="ru-RU" sz="1800" b="0" i="0" dirty="0">
                        <a:effectLst/>
                        <a:latin typeface="Arial" pitchFamily="34" charset="0"/>
                        <a:ea typeface="Calibri"/>
                        <a:cs typeface="Arial" pitchFamily="34" charset="0"/>
                      </a:endParaRPr>
                    </a:p>
                  </a:txBody>
                  <a:tcPr marL="64011" marR="64011" marT="0" marB="0" anchor="b"/>
                </a:tc>
                <a:tc>
                  <a:txBody>
                    <a:bodyPr/>
                    <a:lstStyle/>
                    <a:p>
                      <a:pPr algn="ctr">
                        <a:lnSpc>
                          <a:spcPct val="115000"/>
                        </a:lnSpc>
                        <a:spcAft>
                          <a:spcPts val="0"/>
                        </a:spcAft>
                      </a:pPr>
                      <a:r>
                        <a:rPr lang="ru-RU" sz="1800" b="0" dirty="0">
                          <a:effectLst/>
                          <a:latin typeface="Arial" pitchFamily="34" charset="0"/>
                          <a:cs typeface="Arial" pitchFamily="34" charset="0"/>
                        </a:rPr>
                        <a:t>55</a:t>
                      </a:r>
                      <a:endParaRPr lang="ru-RU" sz="1800" b="0" i="0" dirty="0">
                        <a:effectLst/>
                        <a:latin typeface="Arial" pitchFamily="34" charset="0"/>
                        <a:ea typeface="Calibri"/>
                        <a:cs typeface="Arial" pitchFamily="34" charset="0"/>
                      </a:endParaRPr>
                    </a:p>
                  </a:txBody>
                  <a:tcPr marL="64011" marR="64011" marT="0" marB="0" anchor="b"/>
                </a:tc>
              </a:tr>
              <a:tr h="0">
                <a:tc gridSpan="5">
                  <a:txBody>
                    <a:bodyPr/>
                    <a:lstStyle/>
                    <a:p>
                      <a:pPr algn="ctr">
                        <a:lnSpc>
                          <a:spcPct val="115000"/>
                        </a:lnSpc>
                        <a:spcAft>
                          <a:spcPts val="0"/>
                        </a:spcAft>
                      </a:pPr>
                      <a:r>
                        <a:rPr lang="kk-KZ" sz="1800" b="0" dirty="0">
                          <a:effectLst/>
                          <a:latin typeface="Arial" pitchFamily="34" charset="0"/>
                          <a:cs typeface="Arial" pitchFamily="34" charset="0"/>
                        </a:rPr>
                        <a:t>Магистратура</a:t>
                      </a:r>
                      <a:endParaRPr lang="ru-RU" sz="1800" b="0" i="0" dirty="0">
                        <a:effectLst/>
                        <a:latin typeface="Arial" pitchFamily="34" charset="0"/>
                        <a:ea typeface="Calibri"/>
                        <a:cs typeface="Arial" pitchFamily="34" charset="0"/>
                      </a:endParaRPr>
                    </a:p>
                  </a:txBody>
                  <a:tcPr marL="64011" marR="6401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nSpc>
                          <a:spcPct val="115000"/>
                        </a:lnSpc>
                        <a:spcAft>
                          <a:spcPts val="0"/>
                        </a:spcAft>
                      </a:pPr>
                      <a:r>
                        <a:rPr lang="kk-KZ" sz="1800" b="0" dirty="0">
                          <a:effectLst/>
                          <a:latin typeface="Arial" pitchFamily="34" charset="0"/>
                          <a:cs typeface="Arial" pitchFamily="34" charset="0"/>
                        </a:rPr>
                        <a:t>Барлығы:</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4</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 </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 </a:t>
                      </a:r>
                      <a:endParaRPr lang="ru-RU" sz="1800" b="0" i="0" dirty="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4</a:t>
                      </a:r>
                      <a:endParaRPr lang="ru-RU" sz="1800" b="0" i="0" dirty="0">
                        <a:effectLst/>
                        <a:latin typeface="Arial" pitchFamily="34" charset="0"/>
                        <a:ea typeface="Calibri"/>
                        <a:cs typeface="Arial" pitchFamily="34" charset="0"/>
                      </a:endParaRPr>
                    </a:p>
                  </a:txBody>
                  <a:tcPr marL="64011" marR="64011" marT="0" marB="0"/>
                </a:tc>
              </a:tr>
              <a:tr h="0">
                <a:tc>
                  <a:txBody>
                    <a:bodyPr/>
                    <a:lstStyle/>
                    <a:p>
                      <a:pPr>
                        <a:lnSpc>
                          <a:spcPct val="115000"/>
                        </a:lnSpc>
                        <a:spcAft>
                          <a:spcPts val="0"/>
                        </a:spcAft>
                      </a:pPr>
                      <a:r>
                        <a:rPr lang="kk-KZ" sz="1800" b="0">
                          <a:effectLst/>
                          <a:latin typeface="Arial" pitchFamily="34" charset="0"/>
                          <a:cs typeface="Arial" pitchFamily="34" charset="0"/>
                        </a:rPr>
                        <a:t>ЖАЛПЫ:</a:t>
                      </a:r>
                      <a:endParaRPr lang="ru-RU" sz="1800" b="0" i="0">
                        <a:effectLst/>
                        <a:latin typeface="Arial" pitchFamily="34" charset="0"/>
                        <a:ea typeface="Calibri"/>
                        <a:cs typeface="Arial" pitchFamily="34" charset="0"/>
                      </a:endParaRPr>
                    </a:p>
                  </a:txBody>
                  <a:tcPr marL="64011" marR="64011" marT="0" marB="0"/>
                </a:tc>
                <a:tc>
                  <a:txBody>
                    <a:bodyPr/>
                    <a:lstStyle/>
                    <a:p>
                      <a:pPr algn="ctr">
                        <a:lnSpc>
                          <a:spcPct val="115000"/>
                        </a:lnSpc>
                        <a:spcAft>
                          <a:spcPts val="0"/>
                        </a:spcAft>
                      </a:pPr>
                      <a:r>
                        <a:rPr lang="kk-KZ" sz="1800" b="0" dirty="0">
                          <a:effectLst/>
                          <a:latin typeface="Arial" pitchFamily="34" charset="0"/>
                          <a:cs typeface="Arial" pitchFamily="34" charset="0"/>
                        </a:rPr>
                        <a:t>71</a:t>
                      </a:r>
                      <a:endParaRPr lang="ru-RU" sz="1800" b="0" i="0" dirty="0">
                        <a:effectLst/>
                        <a:latin typeface="Arial" pitchFamily="34" charset="0"/>
                        <a:ea typeface="Calibri"/>
                        <a:cs typeface="Arial" pitchFamily="34" charset="0"/>
                      </a:endParaRPr>
                    </a:p>
                  </a:txBody>
                  <a:tcPr marL="64011" marR="64011" marT="0" marB="0" anchor="b"/>
                </a:tc>
                <a:tc>
                  <a:txBody>
                    <a:bodyPr/>
                    <a:lstStyle/>
                    <a:p>
                      <a:pPr algn="ctr">
                        <a:lnSpc>
                          <a:spcPct val="115000"/>
                        </a:lnSpc>
                        <a:spcAft>
                          <a:spcPts val="0"/>
                        </a:spcAft>
                      </a:pPr>
                      <a:r>
                        <a:rPr lang="kk-KZ" sz="1800" b="0" dirty="0">
                          <a:effectLst/>
                          <a:latin typeface="Arial" pitchFamily="34" charset="0"/>
                          <a:cs typeface="Arial" pitchFamily="34" charset="0"/>
                        </a:rPr>
                        <a:t>1</a:t>
                      </a:r>
                      <a:endParaRPr lang="ru-RU" sz="1800" b="0" i="0" dirty="0">
                        <a:effectLst/>
                        <a:latin typeface="Arial" pitchFamily="34" charset="0"/>
                        <a:ea typeface="Calibri"/>
                        <a:cs typeface="Arial" pitchFamily="34" charset="0"/>
                      </a:endParaRPr>
                    </a:p>
                  </a:txBody>
                  <a:tcPr marL="64011" marR="64011" marT="0" marB="0" anchor="b"/>
                </a:tc>
                <a:tc>
                  <a:txBody>
                    <a:bodyPr/>
                    <a:lstStyle/>
                    <a:p>
                      <a:pPr algn="ctr">
                        <a:lnSpc>
                          <a:spcPct val="115000"/>
                        </a:lnSpc>
                        <a:spcAft>
                          <a:spcPts val="0"/>
                        </a:spcAft>
                      </a:pPr>
                      <a:r>
                        <a:rPr lang="kk-KZ" sz="1800" b="0">
                          <a:effectLst/>
                          <a:latin typeface="Arial" pitchFamily="34" charset="0"/>
                          <a:cs typeface="Arial" pitchFamily="34" charset="0"/>
                        </a:rPr>
                        <a:t>11</a:t>
                      </a:r>
                      <a:endParaRPr lang="ru-RU" sz="1800" b="0" i="0">
                        <a:effectLst/>
                        <a:latin typeface="Arial" pitchFamily="34" charset="0"/>
                        <a:ea typeface="Calibri"/>
                        <a:cs typeface="Arial" pitchFamily="34" charset="0"/>
                      </a:endParaRPr>
                    </a:p>
                  </a:txBody>
                  <a:tcPr marL="64011" marR="64011" marT="0" marB="0" anchor="b"/>
                </a:tc>
                <a:tc>
                  <a:txBody>
                    <a:bodyPr/>
                    <a:lstStyle/>
                    <a:p>
                      <a:pPr algn="ctr">
                        <a:lnSpc>
                          <a:spcPct val="115000"/>
                        </a:lnSpc>
                        <a:spcAft>
                          <a:spcPts val="0"/>
                        </a:spcAft>
                      </a:pPr>
                      <a:r>
                        <a:rPr lang="kk-KZ" sz="1800" b="0" dirty="0">
                          <a:effectLst/>
                          <a:latin typeface="Arial" pitchFamily="34" charset="0"/>
                          <a:cs typeface="Arial" pitchFamily="34" charset="0"/>
                        </a:rPr>
                        <a:t>59</a:t>
                      </a:r>
                      <a:endParaRPr lang="ru-RU" sz="1800" b="0" i="0" dirty="0">
                        <a:effectLst/>
                        <a:latin typeface="Arial" pitchFamily="34" charset="0"/>
                        <a:ea typeface="Calibri"/>
                        <a:cs typeface="Arial" pitchFamily="34" charset="0"/>
                      </a:endParaRPr>
                    </a:p>
                  </a:txBody>
                  <a:tcPr marL="64011" marR="64011" marT="0" marB="0" anchor="b"/>
                </a:tc>
              </a:tr>
            </a:tbl>
          </a:graphicData>
        </a:graphic>
      </p:graphicFrame>
    </p:spTree>
    <p:extLst>
      <p:ext uri="{BB962C8B-B14F-4D97-AF65-F5344CB8AC3E}">
        <p14:creationId xmlns:p14="http://schemas.microsoft.com/office/powerpoint/2010/main" val="1423905723"/>
      </p:ext>
    </p:extLst>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页脚占位符 4"/>
          <p:cNvSpPr txBox="1">
            <a:spLocks/>
          </p:cNvSpPr>
          <p:nvPr/>
        </p:nvSpPr>
        <p:spPr bwMode="auto">
          <a:xfrm>
            <a:off x="7845275" y="6590680"/>
            <a:ext cx="386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smtClean="0">
                <a:solidFill>
                  <a:schemeClr val="tx1"/>
                </a:solidFill>
                <a:latin typeface="+mn-lt"/>
                <a:ea typeface="宋体" pitchFamily="2" charset="-122"/>
                <a:cs typeface="+mn-cs"/>
              </a:defRPr>
            </a:lvl1pPr>
            <a:lvl2pPr marL="457200" algn="ctr" rtl="0" fontAlgn="base">
              <a:spcBef>
                <a:spcPct val="0"/>
              </a:spcBef>
              <a:spcAft>
                <a:spcPct val="0"/>
              </a:spcAft>
              <a:defRPr kern="1200">
                <a:solidFill>
                  <a:schemeClr val="tx1"/>
                </a:solidFill>
                <a:latin typeface="Symbol" pitchFamily="18" charset="2"/>
                <a:ea typeface="+mn-ea"/>
                <a:cs typeface="+mn-cs"/>
              </a:defRPr>
            </a:lvl2pPr>
            <a:lvl3pPr marL="914400" algn="ctr" rtl="0" fontAlgn="base">
              <a:spcBef>
                <a:spcPct val="0"/>
              </a:spcBef>
              <a:spcAft>
                <a:spcPct val="0"/>
              </a:spcAft>
              <a:defRPr kern="1200">
                <a:solidFill>
                  <a:schemeClr val="tx1"/>
                </a:solidFill>
                <a:latin typeface="Symbol" pitchFamily="18" charset="2"/>
                <a:ea typeface="+mn-ea"/>
                <a:cs typeface="+mn-cs"/>
              </a:defRPr>
            </a:lvl3pPr>
            <a:lvl4pPr marL="1371600" algn="ctr" rtl="0" fontAlgn="base">
              <a:spcBef>
                <a:spcPct val="0"/>
              </a:spcBef>
              <a:spcAft>
                <a:spcPct val="0"/>
              </a:spcAft>
              <a:defRPr kern="1200">
                <a:solidFill>
                  <a:schemeClr val="tx1"/>
                </a:solidFill>
                <a:latin typeface="Symbol" pitchFamily="18" charset="2"/>
                <a:ea typeface="+mn-ea"/>
                <a:cs typeface="+mn-cs"/>
              </a:defRPr>
            </a:lvl4pPr>
            <a:lvl5pPr marL="1828800" algn="ctr" rtl="0" fontAlgn="base">
              <a:spcBef>
                <a:spcPct val="0"/>
              </a:spcBef>
              <a:spcAft>
                <a:spcPct val="0"/>
              </a:spcAft>
              <a:defRPr kern="1200">
                <a:solidFill>
                  <a:schemeClr val="tx1"/>
                </a:solidFill>
                <a:latin typeface="Symbol" pitchFamily="18" charset="2"/>
                <a:ea typeface="+mn-ea"/>
                <a:cs typeface="+mn-cs"/>
              </a:defRPr>
            </a:lvl5pPr>
            <a:lvl6pPr marL="2286000" algn="l" defTabSz="914400" rtl="0" eaLnBrk="1" latinLnBrk="0" hangingPunct="1">
              <a:defRPr kern="1200">
                <a:solidFill>
                  <a:schemeClr val="tx1"/>
                </a:solidFill>
                <a:latin typeface="Symbol" pitchFamily="18" charset="2"/>
                <a:ea typeface="+mn-ea"/>
                <a:cs typeface="+mn-cs"/>
              </a:defRPr>
            </a:lvl6pPr>
            <a:lvl7pPr marL="2743200" algn="l" defTabSz="914400" rtl="0" eaLnBrk="1" latinLnBrk="0" hangingPunct="1">
              <a:defRPr kern="1200">
                <a:solidFill>
                  <a:schemeClr val="tx1"/>
                </a:solidFill>
                <a:latin typeface="Symbol" pitchFamily="18" charset="2"/>
                <a:ea typeface="+mn-ea"/>
                <a:cs typeface="+mn-cs"/>
              </a:defRPr>
            </a:lvl7pPr>
            <a:lvl8pPr marL="3200400" algn="l" defTabSz="914400" rtl="0" eaLnBrk="1" latinLnBrk="0" hangingPunct="1">
              <a:defRPr kern="1200">
                <a:solidFill>
                  <a:schemeClr val="tx1"/>
                </a:solidFill>
                <a:latin typeface="Symbol" pitchFamily="18" charset="2"/>
                <a:ea typeface="+mn-ea"/>
                <a:cs typeface="+mn-cs"/>
              </a:defRPr>
            </a:lvl8pPr>
            <a:lvl9pPr marL="3657600" algn="l" defTabSz="914400" rtl="0" eaLnBrk="1" latinLnBrk="0" hangingPunct="1">
              <a:defRPr kern="1200">
                <a:solidFill>
                  <a:schemeClr val="tx1"/>
                </a:solidFill>
                <a:latin typeface="Symbol" pitchFamily="18" charset="2"/>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kern="1200" cap="none" spc="0" normalizeH="0" baseline="0" noProof="0" dirty="0" smtClean="0">
                <a:ln>
                  <a:noFill/>
                </a:ln>
                <a:solidFill>
                  <a:srgbClr val="FFFFFF"/>
                </a:solidFill>
                <a:effectLst/>
                <a:uLnTx/>
                <a:uFillTx/>
                <a:latin typeface="Arial"/>
                <a:ea typeface="宋体" pitchFamily="2" charset="-122"/>
                <a:cs typeface="+mn-cs"/>
              </a:rPr>
              <a:t>WWW.HOMEPPT.COM</a:t>
            </a:r>
            <a:endParaRPr kumimoji="0" lang="en-US" altLang="zh-CN" sz="1000" b="0" i="0" u="none" strike="noStrike" kern="1200" cap="none" spc="0" normalizeH="0" baseline="0" noProof="0" dirty="0">
              <a:ln>
                <a:noFill/>
              </a:ln>
              <a:solidFill>
                <a:srgbClr val="FFFFFF"/>
              </a:solidFill>
              <a:effectLst/>
              <a:uLnTx/>
              <a:uFillTx/>
              <a:latin typeface="Arial"/>
              <a:ea typeface="宋体" pitchFamily="2" charset="-122"/>
              <a:cs typeface="+mn-cs"/>
            </a:endParaRPr>
          </a:p>
        </p:txBody>
      </p:sp>
      <p:sp>
        <p:nvSpPr>
          <p:cNvPr id="23" name="Oval 3"/>
          <p:cNvSpPr>
            <a:spLocks noChangeArrowheads="1"/>
          </p:cNvSpPr>
          <p:nvPr/>
        </p:nvSpPr>
        <p:spPr bwMode="ltGray">
          <a:xfrm>
            <a:off x="2298635" y="3390233"/>
            <a:ext cx="5041900" cy="1096963"/>
          </a:xfrm>
          <a:prstGeom prst="ellipse">
            <a:avLst/>
          </a:prstGeom>
          <a:solidFill>
            <a:srgbClr val="1C1C1C">
              <a:alpha val="39999"/>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24" name="Arc 4"/>
          <p:cNvSpPr>
            <a:spLocks/>
          </p:cNvSpPr>
          <p:nvPr/>
        </p:nvSpPr>
        <p:spPr bwMode="gray">
          <a:xfrm rot="16200000">
            <a:off x="4403926" y="1327806"/>
            <a:ext cx="1316037" cy="4688417"/>
          </a:xfrm>
          <a:custGeom>
            <a:avLst/>
            <a:gdLst>
              <a:gd name="T0" fmla="*/ 1016882 w 43200"/>
              <a:gd name="T1" fmla="*/ 3231834 h 43200"/>
              <a:gd name="T2" fmla="*/ 1170968 w 43200"/>
              <a:gd name="T3" fmla="*/ 2859365 h 43200"/>
              <a:gd name="T4" fmla="*/ 658019 w 43200"/>
              <a:gd name="T5" fmla="*/ 1758157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380" y="39705"/>
                </a:moveTo>
                <a:cubicBezTo>
                  <a:pt x="29874" y="41985"/>
                  <a:pt x="25782" y="43199"/>
                  <a:pt x="21600" y="43200"/>
                </a:cubicBezTo>
                <a:cubicBezTo>
                  <a:pt x="9670" y="43200"/>
                  <a:pt x="0" y="33529"/>
                  <a:pt x="0" y="21600"/>
                </a:cubicBezTo>
                <a:cubicBezTo>
                  <a:pt x="0" y="9670"/>
                  <a:pt x="9670" y="0"/>
                  <a:pt x="21600" y="0"/>
                </a:cubicBezTo>
                <a:cubicBezTo>
                  <a:pt x="33529" y="0"/>
                  <a:pt x="43200" y="9670"/>
                  <a:pt x="43200" y="21600"/>
                </a:cubicBezTo>
                <a:cubicBezTo>
                  <a:pt x="43200" y="26520"/>
                  <a:pt x="41520" y="31293"/>
                  <a:pt x="38438" y="35129"/>
                </a:cubicBezTo>
              </a:path>
              <a:path w="43200" h="43200" stroke="0" extrusionOk="0">
                <a:moveTo>
                  <a:pt x="33380" y="39705"/>
                </a:moveTo>
                <a:cubicBezTo>
                  <a:pt x="29874" y="41985"/>
                  <a:pt x="25782" y="43199"/>
                  <a:pt x="21600" y="43200"/>
                </a:cubicBezTo>
                <a:cubicBezTo>
                  <a:pt x="9670" y="43200"/>
                  <a:pt x="0" y="33529"/>
                  <a:pt x="0" y="21600"/>
                </a:cubicBezTo>
                <a:cubicBezTo>
                  <a:pt x="0" y="9670"/>
                  <a:pt x="9670" y="0"/>
                  <a:pt x="21600" y="0"/>
                </a:cubicBezTo>
                <a:cubicBezTo>
                  <a:pt x="33529" y="0"/>
                  <a:pt x="43200" y="9670"/>
                  <a:pt x="43200" y="21600"/>
                </a:cubicBezTo>
                <a:cubicBezTo>
                  <a:pt x="43200" y="26520"/>
                  <a:pt x="41520" y="31293"/>
                  <a:pt x="38438" y="35129"/>
                </a:cubicBezTo>
                <a:lnTo>
                  <a:pt x="21600" y="21600"/>
                </a:lnTo>
                <a:lnTo>
                  <a:pt x="33380" y="39705"/>
                </a:lnTo>
                <a:close/>
              </a:path>
            </a:pathLst>
          </a:custGeom>
          <a:gradFill rotWithShape="1">
            <a:gsLst>
              <a:gs pos="0">
                <a:srgbClr val="969696"/>
              </a:gs>
              <a:gs pos="100000">
                <a:srgbClr val="454545"/>
              </a:gs>
            </a:gsLst>
            <a:lin ang="27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Arc 5"/>
          <p:cNvSpPr>
            <a:spLocks/>
          </p:cNvSpPr>
          <p:nvPr/>
        </p:nvSpPr>
        <p:spPr bwMode="gray">
          <a:xfrm rot="16200000">
            <a:off x="4530131" y="1278328"/>
            <a:ext cx="1196975" cy="4512733"/>
          </a:xfrm>
          <a:custGeom>
            <a:avLst/>
            <a:gdLst>
              <a:gd name="G0" fmla="+- 21600 0 0"/>
              <a:gd name="G1" fmla="+- 21600 0 0"/>
              <a:gd name="G2" fmla="+- 21600 0 0"/>
              <a:gd name="T0" fmla="*/ 28692 w 43200"/>
              <a:gd name="T1" fmla="*/ 42002 h 43200"/>
              <a:gd name="T2" fmla="*/ 31490 w 43200"/>
              <a:gd name="T3" fmla="*/ 40803 h 43200"/>
              <a:gd name="T4" fmla="*/ 21600 w 43200"/>
              <a:gd name="T5" fmla="*/ 21600 h 43200"/>
            </a:gdLst>
            <a:ahLst/>
            <a:cxnLst>
              <a:cxn ang="0">
                <a:pos x="T0" y="T1"/>
              </a:cxn>
              <a:cxn ang="0">
                <a:pos x="T2" y="T3"/>
              </a:cxn>
              <a:cxn ang="0">
                <a:pos x="T4" y="T5"/>
              </a:cxn>
            </a:cxnLst>
            <a:rect l="0" t="0" r="r" b="b"/>
            <a:pathLst>
              <a:path w="43200" h="43200" fill="none" extrusionOk="0">
                <a:moveTo>
                  <a:pt x="28692" y="42002"/>
                </a:moveTo>
                <a:cubicBezTo>
                  <a:pt x="26411" y="42795"/>
                  <a:pt x="24014" y="43199"/>
                  <a:pt x="21600" y="43200"/>
                </a:cubicBezTo>
                <a:cubicBezTo>
                  <a:pt x="9670" y="43200"/>
                  <a:pt x="0" y="33529"/>
                  <a:pt x="0" y="21600"/>
                </a:cubicBezTo>
                <a:cubicBezTo>
                  <a:pt x="0" y="9670"/>
                  <a:pt x="9670" y="0"/>
                  <a:pt x="21600" y="0"/>
                </a:cubicBezTo>
                <a:cubicBezTo>
                  <a:pt x="33529" y="0"/>
                  <a:pt x="43200" y="9670"/>
                  <a:pt x="43200" y="21600"/>
                </a:cubicBezTo>
                <a:cubicBezTo>
                  <a:pt x="43200" y="29688"/>
                  <a:pt x="38680" y="37099"/>
                  <a:pt x="31489" y="40802"/>
                </a:cubicBezTo>
              </a:path>
              <a:path w="43200" h="43200" stroke="0" extrusionOk="0">
                <a:moveTo>
                  <a:pt x="28692" y="42002"/>
                </a:moveTo>
                <a:cubicBezTo>
                  <a:pt x="26411" y="42795"/>
                  <a:pt x="24014" y="43199"/>
                  <a:pt x="21600" y="43200"/>
                </a:cubicBezTo>
                <a:cubicBezTo>
                  <a:pt x="9670" y="43200"/>
                  <a:pt x="0" y="33529"/>
                  <a:pt x="0" y="21600"/>
                </a:cubicBezTo>
                <a:cubicBezTo>
                  <a:pt x="0" y="9670"/>
                  <a:pt x="9670" y="0"/>
                  <a:pt x="21600" y="0"/>
                </a:cubicBezTo>
                <a:cubicBezTo>
                  <a:pt x="33529" y="0"/>
                  <a:pt x="43200" y="9670"/>
                  <a:pt x="43200" y="21600"/>
                </a:cubicBezTo>
                <a:cubicBezTo>
                  <a:pt x="43200" y="29688"/>
                  <a:pt x="38680" y="37099"/>
                  <a:pt x="31489" y="40802"/>
                </a:cubicBezTo>
                <a:lnTo>
                  <a:pt x="21600" y="21600"/>
                </a:lnTo>
                <a:close/>
              </a:path>
            </a:pathLst>
          </a:custGeom>
          <a:gradFill rotWithShape="1">
            <a:gsLst>
              <a:gs pos="0">
                <a:schemeClr val="folHlink"/>
              </a:gs>
              <a:gs pos="100000">
                <a:schemeClr val="folHlink">
                  <a:gamma/>
                  <a:tint val="42353"/>
                  <a:invGamma/>
                </a:schemeClr>
              </a:gs>
            </a:gsLst>
            <a:lin ang="27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27" name="Arc 7"/>
          <p:cNvSpPr>
            <a:spLocks/>
          </p:cNvSpPr>
          <p:nvPr/>
        </p:nvSpPr>
        <p:spPr bwMode="gray">
          <a:xfrm rot="16200000">
            <a:off x="4330899" y="1486025"/>
            <a:ext cx="1227138" cy="4203700"/>
          </a:xfrm>
          <a:custGeom>
            <a:avLst/>
            <a:gdLst>
              <a:gd name="G0" fmla="+- 21600 0 0"/>
              <a:gd name="G1" fmla="+- 21600 0 0"/>
              <a:gd name="G2" fmla="+- 21600 0 0"/>
              <a:gd name="T0" fmla="*/ 6943 w 43200"/>
              <a:gd name="T1" fmla="*/ 37466 h 40803"/>
              <a:gd name="T2" fmla="*/ 31490 w 43200"/>
              <a:gd name="T3" fmla="*/ 40803 h 40803"/>
              <a:gd name="T4" fmla="*/ 21600 w 43200"/>
              <a:gd name="T5" fmla="*/ 21600 h 40803"/>
            </a:gdLst>
            <a:ahLst/>
            <a:cxnLst>
              <a:cxn ang="0">
                <a:pos x="T0" y="T1"/>
              </a:cxn>
              <a:cxn ang="0">
                <a:pos x="T2" y="T3"/>
              </a:cxn>
              <a:cxn ang="0">
                <a:pos x="T4" y="T5"/>
              </a:cxn>
            </a:cxnLst>
            <a:rect l="0" t="0" r="r" b="b"/>
            <a:pathLst>
              <a:path w="43200" h="40803" fill="none" extrusionOk="0">
                <a:moveTo>
                  <a:pt x="6942" y="37466"/>
                </a:moveTo>
                <a:cubicBezTo>
                  <a:pt x="2516" y="33377"/>
                  <a:pt x="0" y="27625"/>
                  <a:pt x="0" y="21600"/>
                </a:cubicBezTo>
                <a:cubicBezTo>
                  <a:pt x="0" y="9670"/>
                  <a:pt x="9670" y="0"/>
                  <a:pt x="21600" y="0"/>
                </a:cubicBezTo>
                <a:cubicBezTo>
                  <a:pt x="33529" y="0"/>
                  <a:pt x="43200" y="9670"/>
                  <a:pt x="43200" y="21600"/>
                </a:cubicBezTo>
                <a:cubicBezTo>
                  <a:pt x="43200" y="29688"/>
                  <a:pt x="38680" y="37099"/>
                  <a:pt x="31489" y="40802"/>
                </a:cubicBezTo>
              </a:path>
              <a:path w="43200" h="40803" stroke="0" extrusionOk="0">
                <a:moveTo>
                  <a:pt x="6942" y="37466"/>
                </a:moveTo>
                <a:cubicBezTo>
                  <a:pt x="2516" y="33377"/>
                  <a:pt x="0" y="27625"/>
                  <a:pt x="0" y="21600"/>
                </a:cubicBezTo>
                <a:cubicBezTo>
                  <a:pt x="0" y="9670"/>
                  <a:pt x="9670" y="0"/>
                  <a:pt x="21600" y="0"/>
                </a:cubicBezTo>
                <a:cubicBezTo>
                  <a:pt x="33529" y="0"/>
                  <a:pt x="43200" y="9670"/>
                  <a:pt x="43200" y="21600"/>
                </a:cubicBezTo>
                <a:cubicBezTo>
                  <a:pt x="43200" y="29688"/>
                  <a:pt x="38680" y="37099"/>
                  <a:pt x="31489" y="40802"/>
                </a:cubicBezTo>
                <a:lnTo>
                  <a:pt x="21600" y="21600"/>
                </a:lnTo>
                <a:close/>
              </a:path>
            </a:pathLst>
          </a:custGeom>
          <a:gradFill rotWithShape="1">
            <a:gsLst>
              <a:gs pos="0">
                <a:schemeClr val="accent2"/>
              </a:gs>
              <a:gs pos="100000">
                <a:schemeClr val="accent2">
                  <a:gamma/>
                  <a:tint val="40392"/>
                  <a:invGamma/>
                </a:schemeClr>
              </a:gs>
            </a:gsLst>
            <a:lin ang="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29" name="Text Box 9"/>
          <p:cNvSpPr txBox="1">
            <a:spLocks noChangeArrowheads="1"/>
          </p:cNvSpPr>
          <p:nvPr/>
        </p:nvSpPr>
        <p:spPr bwMode="auto">
          <a:xfrm>
            <a:off x="6327709" y="3496593"/>
            <a:ext cx="7186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algn="ctr" eaLnBrk="0" fontAlgn="base" hangingPunct="0">
              <a:spcBef>
                <a:spcPct val="0"/>
              </a:spcBef>
              <a:spcAft>
                <a:spcPct val="0"/>
              </a:spcAft>
              <a:defRPr>
                <a:solidFill>
                  <a:schemeClr val="tx1"/>
                </a:solidFill>
                <a:latin typeface="Symbol" pitchFamily="18" charset="2"/>
              </a:defRPr>
            </a:lvl6pPr>
            <a:lvl7pPr marL="2971800" indent="-228600" algn="ctr" eaLnBrk="0" fontAlgn="base" hangingPunct="0">
              <a:spcBef>
                <a:spcPct val="0"/>
              </a:spcBef>
              <a:spcAft>
                <a:spcPct val="0"/>
              </a:spcAft>
              <a:defRPr>
                <a:solidFill>
                  <a:schemeClr val="tx1"/>
                </a:solidFill>
                <a:latin typeface="Symbol" pitchFamily="18" charset="2"/>
              </a:defRPr>
            </a:lvl7pPr>
            <a:lvl8pPr marL="3429000" indent="-228600" algn="ctr" eaLnBrk="0" fontAlgn="base" hangingPunct="0">
              <a:spcBef>
                <a:spcPct val="0"/>
              </a:spcBef>
              <a:spcAft>
                <a:spcPct val="0"/>
              </a:spcAft>
              <a:defRPr>
                <a:solidFill>
                  <a:schemeClr val="tx1"/>
                </a:solidFill>
                <a:latin typeface="Symbol" pitchFamily="18" charset="2"/>
              </a:defRPr>
            </a:lvl8pPr>
            <a:lvl9pPr marL="3886200" indent="-228600" algn="ctr" eaLnBrk="0" fontAlgn="base" hangingPunct="0">
              <a:spcBef>
                <a:spcPct val="0"/>
              </a:spcBef>
              <a:spcAft>
                <a:spcPct val="0"/>
              </a:spcAft>
              <a:defRPr>
                <a:solidFill>
                  <a:schemeClr val="tx1"/>
                </a:solidFill>
                <a:latin typeface="Symbol" pitchFamily="18" charset="2"/>
              </a:defRPr>
            </a:lvl9pPr>
          </a:lstStyle>
          <a:p>
            <a:pPr>
              <a:spcBef>
                <a:spcPct val="50000"/>
              </a:spcBef>
            </a:pPr>
            <a:r>
              <a:rPr lang="kk-KZ" altLang="zh-CN" sz="2000" b="1" dirty="0" smtClean="0">
                <a:solidFill>
                  <a:srgbClr val="1C1C1C"/>
                </a:solidFill>
                <a:latin typeface="Arial" charset="0"/>
                <a:ea typeface="宋体" charset="-122"/>
              </a:rPr>
              <a:t>20</a:t>
            </a:r>
            <a:endParaRPr lang="en-US" altLang="zh-CN" sz="2000" b="1" dirty="0">
              <a:solidFill>
                <a:srgbClr val="1C1C1C"/>
              </a:solidFill>
              <a:latin typeface="Arial" charset="0"/>
              <a:ea typeface="宋体" charset="-122"/>
            </a:endParaRPr>
          </a:p>
        </p:txBody>
      </p:sp>
      <p:sp>
        <p:nvSpPr>
          <p:cNvPr id="30" name="Line 10"/>
          <p:cNvSpPr>
            <a:spLocks noChangeShapeType="1"/>
          </p:cNvSpPr>
          <p:nvPr/>
        </p:nvSpPr>
        <p:spPr bwMode="auto">
          <a:xfrm>
            <a:off x="7175433" y="3785518"/>
            <a:ext cx="0" cy="160337"/>
          </a:xfrm>
          <a:prstGeom prst="line">
            <a:avLst/>
          </a:prstGeom>
          <a:noFill/>
          <a:ln w="9525">
            <a:solidFill>
              <a:srgbClr val="1C1C1C">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Line 12"/>
          <p:cNvSpPr>
            <a:spLocks noChangeShapeType="1"/>
          </p:cNvSpPr>
          <p:nvPr/>
        </p:nvSpPr>
        <p:spPr bwMode="gray">
          <a:xfrm flipH="1">
            <a:off x="4104153" y="3569621"/>
            <a:ext cx="1172633" cy="719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rc 13"/>
          <p:cNvSpPr>
            <a:spLocks/>
          </p:cNvSpPr>
          <p:nvPr/>
        </p:nvSpPr>
        <p:spPr bwMode="gray">
          <a:xfrm rot="16200000">
            <a:off x="4405248" y="986755"/>
            <a:ext cx="1533525" cy="5238751"/>
          </a:xfrm>
          <a:custGeom>
            <a:avLst/>
            <a:gdLst>
              <a:gd name="G0" fmla="+- 19812 0 0"/>
              <a:gd name="G1" fmla="+- 21600 0 0"/>
              <a:gd name="G2" fmla="+- 21600 0 0"/>
              <a:gd name="T0" fmla="*/ 0 w 41412"/>
              <a:gd name="T1" fmla="*/ 12994 h 41573"/>
              <a:gd name="T2" fmla="*/ 28035 w 41412"/>
              <a:gd name="T3" fmla="*/ 41573 h 41573"/>
              <a:gd name="T4" fmla="*/ 19812 w 41412"/>
              <a:gd name="T5" fmla="*/ 21600 h 41573"/>
            </a:gdLst>
            <a:ahLst/>
            <a:cxnLst>
              <a:cxn ang="0">
                <a:pos x="T0" y="T1"/>
              </a:cxn>
              <a:cxn ang="0">
                <a:pos x="T2" y="T3"/>
              </a:cxn>
              <a:cxn ang="0">
                <a:pos x="T4" y="T5"/>
              </a:cxn>
            </a:cxnLst>
            <a:rect l="0" t="0" r="r" b="b"/>
            <a:pathLst>
              <a:path w="41412" h="41573" fill="none" extrusionOk="0">
                <a:moveTo>
                  <a:pt x="0" y="12994"/>
                </a:moveTo>
                <a:cubicBezTo>
                  <a:pt x="3427" y="5104"/>
                  <a:pt x="11209" y="-1"/>
                  <a:pt x="19812" y="0"/>
                </a:cubicBezTo>
                <a:cubicBezTo>
                  <a:pt x="31741" y="0"/>
                  <a:pt x="41412" y="9670"/>
                  <a:pt x="41412" y="21600"/>
                </a:cubicBezTo>
                <a:cubicBezTo>
                  <a:pt x="41412" y="30353"/>
                  <a:pt x="36129" y="38241"/>
                  <a:pt x="28035" y="41573"/>
                </a:cubicBezTo>
              </a:path>
              <a:path w="41412" h="41573" stroke="0" extrusionOk="0">
                <a:moveTo>
                  <a:pt x="0" y="12994"/>
                </a:moveTo>
                <a:cubicBezTo>
                  <a:pt x="3427" y="5104"/>
                  <a:pt x="11209" y="-1"/>
                  <a:pt x="19812" y="0"/>
                </a:cubicBezTo>
                <a:cubicBezTo>
                  <a:pt x="31741" y="0"/>
                  <a:pt x="41412" y="9670"/>
                  <a:pt x="41412" y="21600"/>
                </a:cubicBezTo>
                <a:cubicBezTo>
                  <a:pt x="41412" y="30353"/>
                  <a:pt x="36129" y="38241"/>
                  <a:pt x="28035" y="41573"/>
                </a:cubicBezTo>
                <a:lnTo>
                  <a:pt x="19812" y="21600"/>
                </a:lnTo>
                <a:close/>
              </a:path>
            </a:pathLst>
          </a:custGeom>
          <a:gradFill rotWithShape="1">
            <a:gsLst>
              <a:gs pos="0">
                <a:schemeClr val="accent1">
                  <a:gamma/>
                  <a:shade val="51373"/>
                  <a:invGamma/>
                </a:schemeClr>
              </a:gs>
              <a:gs pos="100000">
                <a:schemeClr val="accent1"/>
              </a:gs>
            </a:gsLst>
            <a:lin ang="54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34" name="Freeform 14"/>
          <p:cNvSpPr>
            <a:spLocks/>
          </p:cNvSpPr>
          <p:nvPr/>
        </p:nvSpPr>
        <p:spPr bwMode="gray">
          <a:xfrm>
            <a:off x="7581835" y="3099721"/>
            <a:ext cx="260351" cy="255587"/>
          </a:xfrm>
          <a:custGeom>
            <a:avLst/>
            <a:gdLst>
              <a:gd name="T0" fmla="*/ 184184 w 141"/>
              <a:gd name="T1" fmla="*/ 98937 h 186"/>
              <a:gd name="T2" fmla="*/ 195263 w 141"/>
              <a:gd name="T3" fmla="*/ 221234 h 186"/>
              <a:gd name="T4" fmla="*/ 20773 w 141"/>
              <a:gd name="T5" fmla="*/ 255587 h 186"/>
              <a:gd name="T6" fmla="*/ 0 w 141"/>
              <a:gd name="T7" fmla="*/ 0 h 186"/>
              <a:gd name="T8" fmla="*/ 184184 w 141"/>
              <a:gd name="T9" fmla="*/ 98937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86">
                <a:moveTo>
                  <a:pt x="133" y="72"/>
                </a:moveTo>
                <a:lnTo>
                  <a:pt x="141" y="161"/>
                </a:lnTo>
                <a:lnTo>
                  <a:pt x="15" y="186"/>
                </a:lnTo>
                <a:lnTo>
                  <a:pt x="0" y="0"/>
                </a:lnTo>
                <a:lnTo>
                  <a:pt x="133" y="72"/>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Arc 15"/>
          <p:cNvSpPr>
            <a:spLocks/>
          </p:cNvSpPr>
          <p:nvPr/>
        </p:nvSpPr>
        <p:spPr bwMode="gray">
          <a:xfrm rot="16200000">
            <a:off x="4422709" y="840177"/>
            <a:ext cx="1524000" cy="5242983"/>
          </a:xfrm>
          <a:custGeom>
            <a:avLst/>
            <a:gdLst>
              <a:gd name="G0" fmla="+- 19534 0 0"/>
              <a:gd name="G1" fmla="+- 21600 0 0"/>
              <a:gd name="G2" fmla="+- 21600 0 0"/>
              <a:gd name="T0" fmla="*/ 0 w 41134"/>
              <a:gd name="T1" fmla="*/ 12382 h 41573"/>
              <a:gd name="T2" fmla="*/ 27757 w 41134"/>
              <a:gd name="T3" fmla="*/ 41573 h 41573"/>
              <a:gd name="T4" fmla="*/ 19534 w 41134"/>
              <a:gd name="T5" fmla="*/ 21600 h 41573"/>
            </a:gdLst>
            <a:ahLst/>
            <a:cxnLst>
              <a:cxn ang="0">
                <a:pos x="T0" y="T1"/>
              </a:cxn>
              <a:cxn ang="0">
                <a:pos x="T2" y="T3"/>
              </a:cxn>
              <a:cxn ang="0">
                <a:pos x="T4" y="T5"/>
              </a:cxn>
            </a:cxnLst>
            <a:rect l="0" t="0" r="r" b="b"/>
            <a:pathLst>
              <a:path w="41134" h="41573" fill="none" extrusionOk="0">
                <a:moveTo>
                  <a:pt x="-1" y="12381"/>
                </a:moveTo>
                <a:cubicBezTo>
                  <a:pt x="3566" y="4822"/>
                  <a:pt x="11175" y="-1"/>
                  <a:pt x="19534" y="0"/>
                </a:cubicBezTo>
                <a:cubicBezTo>
                  <a:pt x="31463" y="0"/>
                  <a:pt x="41134" y="9670"/>
                  <a:pt x="41134" y="21600"/>
                </a:cubicBezTo>
                <a:cubicBezTo>
                  <a:pt x="41134" y="30353"/>
                  <a:pt x="35851" y="38241"/>
                  <a:pt x="27757" y="41573"/>
                </a:cubicBezTo>
              </a:path>
              <a:path w="41134" h="41573" stroke="0" extrusionOk="0">
                <a:moveTo>
                  <a:pt x="-1" y="12381"/>
                </a:moveTo>
                <a:cubicBezTo>
                  <a:pt x="3566" y="4822"/>
                  <a:pt x="11175" y="-1"/>
                  <a:pt x="19534" y="0"/>
                </a:cubicBezTo>
                <a:cubicBezTo>
                  <a:pt x="31463" y="0"/>
                  <a:pt x="41134" y="9670"/>
                  <a:pt x="41134" y="21600"/>
                </a:cubicBezTo>
                <a:cubicBezTo>
                  <a:pt x="41134" y="30353"/>
                  <a:pt x="35851" y="38241"/>
                  <a:pt x="27757" y="41573"/>
                </a:cubicBezTo>
                <a:lnTo>
                  <a:pt x="19534" y="21600"/>
                </a:lnTo>
                <a:close/>
              </a:path>
            </a:pathLst>
          </a:custGeom>
          <a:gradFill rotWithShape="1">
            <a:gsLst>
              <a:gs pos="0">
                <a:schemeClr val="accent1"/>
              </a:gs>
              <a:gs pos="100000">
                <a:schemeClr val="accent1">
                  <a:gamma/>
                  <a:tint val="40000"/>
                  <a:invGamma/>
                </a:schemeClr>
              </a:gs>
            </a:gsLst>
            <a:lin ang="5400000" scaled="1"/>
          </a:gradFill>
          <a:ln>
            <a:noFill/>
          </a:ln>
          <a:effectLst/>
          <a:extLst>
            <a:ext uri="{91240B29-F687-4F45-9708-019B960494DF}">
              <a14:hiddenLine xmlns:a14="http://schemas.microsoft.com/office/drawing/2010/main" w="19050">
                <a:solidFill>
                  <a:srgbClr val="FF5050"/>
                </a:solidFill>
                <a:round/>
                <a:headEnd type="triangle" w="med" len="me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36" name="Text Box 16"/>
          <p:cNvSpPr txBox="1">
            <a:spLocks noChangeArrowheads="1"/>
          </p:cNvSpPr>
          <p:nvPr/>
        </p:nvSpPr>
        <p:spPr bwMode="auto">
          <a:xfrm>
            <a:off x="4675652" y="2901283"/>
            <a:ext cx="108373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algn="ctr" eaLnBrk="0" fontAlgn="base" hangingPunct="0">
              <a:spcBef>
                <a:spcPct val="0"/>
              </a:spcBef>
              <a:spcAft>
                <a:spcPct val="0"/>
              </a:spcAft>
              <a:defRPr>
                <a:solidFill>
                  <a:schemeClr val="tx1"/>
                </a:solidFill>
                <a:latin typeface="Symbol" pitchFamily="18" charset="2"/>
              </a:defRPr>
            </a:lvl6pPr>
            <a:lvl7pPr marL="2971800" indent="-228600" algn="ctr" eaLnBrk="0" fontAlgn="base" hangingPunct="0">
              <a:spcBef>
                <a:spcPct val="0"/>
              </a:spcBef>
              <a:spcAft>
                <a:spcPct val="0"/>
              </a:spcAft>
              <a:defRPr>
                <a:solidFill>
                  <a:schemeClr val="tx1"/>
                </a:solidFill>
                <a:latin typeface="Symbol" pitchFamily="18" charset="2"/>
              </a:defRPr>
            </a:lvl7pPr>
            <a:lvl8pPr marL="3429000" indent="-228600" algn="ctr" eaLnBrk="0" fontAlgn="base" hangingPunct="0">
              <a:spcBef>
                <a:spcPct val="0"/>
              </a:spcBef>
              <a:spcAft>
                <a:spcPct val="0"/>
              </a:spcAft>
              <a:defRPr>
                <a:solidFill>
                  <a:schemeClr val="tx1"/>
                </a:solidFill>
                <a:latin typeface="Symbol" pitchFamily="18" charset="2"/>
              </a:defRPr>
            </a:lvl8pPr>
            <a:lvl9pPr marL="3886200" indent="-228600" algn="ctr" eaLnBrk="0" fontAlgn="base" hangingPunct="0">
              <a:spcBef>
                <a:spcPct val="0"/>
              </a:spcBef>
              <a:spcAft>
                <a:spcPct val="0"/>
              </a:spcAft>
              <a:defRPr>
                <a:solidFill>
                  <a:schemeClr val="tx1"/>
                </a:solidFill>
                <a:latin typeface="Symbol" pitchFamily="18" charset="2"/>
              </a:defRPr>
            </a:lvl9pPr>
          </a:lstStyle>
          <a:p>
            <a:pPr algn="ctr">
              <a:spcBef>
                <a:spcPct val="50000"/>
              </a:spcBef>
            </a:pPr>
            <a:r>
              <a:rPr lang="kk-KZ" altLang="zh-CN" sz="2000" b="1" dirty="0" smtClean="0">
                <a:solidFill>
                  <a:srgbClr val="000000"/>
                </a:solidFill>
                <a:latin typeface="Arial" charset="0"/>
                <a:ea typeface="宋体" charset="-122"/>
              </a:rPr>
              <a:t>40 </a:t>
            </a:r>
            <a:endParaRPr lang="en-US" altLang="zh-CN" sz="2000" b="1" dirty="0">
              <a:solidFill>
                <a:srgbClr val="000000"/>
              </a:solidFill>
              <a:latin typeface="Arial" charset="0"/>
              <a:ea typeface="宋体" charset="-122"/>
            </a:endParaRPr>
          </a:p>
        </p:txBody>
      </p:sp>
      <p:cxnSp>
        <p:nvCxnSpPr>
          <p:cNvPr id="37" name="AutoShape 17"/>
          <p:cNvCxnSpPr>
            <a:cxnSpLocks noChangeShapeType="1"/>
            <a:endCxn id="36" idx="3"/>
          </p:cNvCxnSpPr>
          <p:nvPr/>
        </p:nvCxnSpPr>
        <p:spPr bwMode="auto">
          <a:xfrm rot="10800000" flipV="1">
            <a:off x="5759385" y="2332958"/>
            <a:ext cx="2791883" cy="766763"/>
          </a:xfrm>
          <a:prstGeom prst="bentConnector3">
            <a:avLst>
              <a:gd name="adj1" fmla="val 50000"/>
            </a:avLst>
          </a:prstGeom>
          <a:noFill/>
          <a:ln w="952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18"/>
          <p:cNvCxnSpPr>
            <a:cxnSpLocks noChangeShapeType="1"/>
            <a:endCxn id="29" idx="3"/>
          </p:cNvCxnSpPr>
          <p:nvPr/>
        </p:nvCxnSpPr>
        <p:spPr bwMode="auto">
          <a:xfrm rot="10800000">
            <a:off x="7046318" y="3696648"/>
            <a:ext cx="1504950" cy="111100"/>
          </a:xfrm>
          <a:prstGeom prst="bentConnector3">
            <a:avLst>
              <a:gd name="adj1" fmla="val 50000"/>
            </a:avLst>
          </a:prstGeom>
          <a:noFill/>
          <a:ln w="952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 Box 19"/>
          <p:cNvSpPr txBox="1">
            <a:spLocks noChangeArrowheads="1"/>
          </p:cNvSpPr>
          <p:nvPr/>
        </p:nvSpPr>
        <p:spPr bwMode="auto">
          <a:xfrm>
            <a:off x="5035484" y="3769643"/>
            <a:ext cx="768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algn="ctr" eaLnBrk="0" fontAlgn="base" hangingPunct="0">
              <a:spcBef>
                <a:spcPct val="0"/>
              </a:spcBef>
              <a:spcAft>
                <a:spcPct val="0"/>
              </a:spcAft>
              <a:defRPr>
                <a:solidFill>
                  <a:schemeClr val="tx1"/>
                </a:solidFill>
                <a:latin typeface="Symbol" pitchFamily="18" charset="2"/>
              </a:defRPr>
            </a:lvl6pPr>
            <a:lvl7pPr marL="2971800" indent="-228600" algn="ctr" eaLnBrk="0" fontAlgn="base" hangingPunct="0">
              <a:spcBef>
                <a:spcPct val="0"/>
              </a:spcBef>
              <a:spcAft>
                <a:spcPct val="0"/>
              </a:spcAft>
              <a:defRPr>
                <a:solidFill>
                  <a:schemeClr val="tx1"/>
                </a:solidFill>
                <a:latin typeface="Symbol" pitchFamily="18" charset="2"/>
              </a:defRPr>
            </a:lvl7pPr>
            <a:lvl8pPr marL="3429000" indent="-228600" algn="ctr" eaLnBrk="0" fontAlgn="base" hangingPunct="0">
              <a:spcBef>
                <a:spcPct val="0"/>
              </a:spcBef>
              <a:spcAft>
                <a:spcPct val="0"/>
              </a:spcAft>
              <a:defRPr>
                <a:solidFill>
                  <a:schemeClr val="tx1"/>
                </a:solidFill>
                <a:latin typeface="Symbol" pitchFamily="18" charset="2"/>
              </a:defRPr>
            </a:lvl8pPr>
            <a:lvl9pPr marL="3886200" indent="-228600" algn="ctr" eaLnBrk="0" fontAlgn="base" hangingPunct="0">
              <a:spcBef>
                <a:spcPct val="0"/>
              </a:spcBef>
              <a:spcAft>
                <a:spcPct val="0"/>
              </a:spcAft>
              <a:defRPr>
                <a:solidFill>
                  <a:schemeClr val="tx1"/>
                </a:solidFill>
                <a:latin typeface="Symbol" pitchFamily="18" charset="2"/>
              </a:defRPr>
            </a:lvl9pPr>
          </a:lstStyle>
          <a:p>
            <a:pPr algn="ctr">
              <a:spcBef>
                <a:spcPct val="50000"/>
              </a:spcBef>
            </a:pPr>
            <a:r>
              <a:rPr lang="kk-KZ" altLang="zh-CN" sz="2000" b="1" dirty="0" smtClean="0">
                <a:solidFill>
                  <a:srgbClr val="1C1C1C"/>
                </a:solidFill>
                <a:latin typeface="Arial" charset="0"/>
                <a:ea typeface="宋体" charset="-122"/>
              </a:rPr>
              <a:t>2</a:t>
            </a:r>
            <a:endParaRPr lang="en-US" altLang="zh-CN" sz="2000" b="1" dirty="0">
              <a:solidFill>
                <a:srgbClr val="1C1C1C"/>
              </a:solidFill>
              <a:latin typeface="Arial" charset="0"/>
              <a:ea typeface="宋体" charset="-122"/>
            </a:endParaRPr>
          </a:p>
        </p:txBody>
      </p:sp>
      <p:grpSp>
        <p:nvGrpSpPr>
          <p:cNvPr id="2" name="Group 21"/>
          <p:cNvGrpSpPr>
            <a:grpSpLocks/>
          </p:cNvGrpSpPr>
          <p:nvPr/>
        </p:nvGrpSpPr>
        <p:grpSpPr bwMode="auto">
          <a:xfrm>
            <a:off x="8551268" y="2148805"/>
            <a:ext cx="2345267" cy="1062228"/>
            <a:chOff x="816" y="2304"/>
            <a:chExt cx="1440" cy="448"/>
          </a:xfrm>
        </p:grpSpPr>
        <p:sp>
          <p:nvSpPr>
            <p:cNvPr id="41" name="Freeform 22"/>
            <p:cNvSpPr>
              <a:spLocks/>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zh-CN" altLang="en-US"/>
            </a:p>
          </p:txBody>
        </p:sp>
        <p:sp>
          <p:nvSpPr>
            <p:cNvPr id="60" name="Rectangle 23"/>
            <p:cNvSpPr>
              <a:spLocks noChangeArrowheads="1"/>
            </p:cNvSpPr>
            <p:nvPr/>
          </p:nvSpPr>
          <p:spPr bwMode="gray">
            <a:xfrm>
              <a:off x="816" y="2304"/>
              <a:ext cx="1440" cy="394"/>
            </a:xfrm>
            <a:prstGeom prst="rect">
              <a:avLst/>
            </a:prstGeom>
            <a:gradFill rotWithShape="1">
              <a:gsLst>
                <a:gs pos="0">
                  <a:schemeClr val="accent1">
                    <a:gamma/>
                    <a:tint val="54510"/>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r>
                <a:rPr lang="kk-KZ" altLang="zh-CN" sz="1600" b="1" dirty="0" smtClean="0">
                  <a:solidFill>
                    <a:schemeClr val="bg1"/>
                  </a:solidFill>
                  <a:latin typeface="Arial" charset="0"/>
                  <a:ea typeface="宋体" pitchFamily="2" charset="-122"/>
                </a:rPr>
                <a:t>Мемлекеттік грант</a:t>
              </a:r>
              <a:endParaRPr lang="en-US" altLang="zh-CN" sz="1600" b="1" dirty="0">
                <a:solidFill>
                  <a:schemeClr val="bg1"/>
                </a:solidFill>
                <a:latin typeface="Arial" charset="0"/>
                <a:ea typeface="宋体" pitchFamily="2" charset="-122"/>
              </a:endParaRPr>
            </a:p>
          </p:txBody>
        </p:sp>
      </p:grpSp>
      <p:grpSp>
        <p:nvGrpSpPr>
          <p:cNvPr id="3" name="Group 24"/>
          <p:cNvGrpSpPr>
            <a:grpSpLocks/>
          </p:cNvGrpSpPr>
          <p:nvPr/>
        </p:nvGrpSpPr>
        <p:grpSpPr bwMode="auto">
          <a:xfrm>
            <a:off x="8551268" y="3496593"/>
            <a:ext cx="2345267" cy="1075407"/>
            <a:chOff x="816" y="2304"/>
            <a:chExt cx="1440" cy="448"/>
          </a:xfrm>
        </p:grpSpPr>
        <p:sp>
          <p:nvSpPr>
            <p:cNvPr id="62" name="Freeform 25"/>
            <p:cNvSpPr>
              <a:spLocks/>
            </p:cNvSpPr>
            <p:nvPr/>
          </p:nvSpPr>
          <p:spPr bwMode="gray">
            <a:xfrm>
              <a:off x="901" y="2562"/>
              <a:ext cx="1270"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zh-CN" altLang="en-US"/>
            </a:p>
          </p:txBody>
        </p:sp>
        <p:sp>
          <p:nvSpPr>
            <p:cNvPr id="63" name="Rectangle 26"/>
            <p:cNvSpPr>
              <a:spLocks noChangeArrowheads="1"/>
            </p:cNvSpPr>
            <p:nvPr/>
          </p:nvSpPr>
          <p:spPr bwMode="gray">
            <a:xfrm>
              <a:off x="816" y="2304"/>
              <a:ext cx="1440" cy="394"/>
            </a:xfrm>
            <a:prstGeom prst="rect">
              <a:avLst/>
            </a:prstGeom>
            <a:gradFill rotWithShape="1">
              <a:gsLst>
                <a:gs pos="0">
                  <a:schemeClr val="folHlink">
                    <a:gamma/>
                    <a:tint val="48627"/>
                    <a:invGamma/>
                  </a:schemeClr>
                </a:gs>
                <a:gs pos="100000">
                  <a:schemeClr val="folHlink"/>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r>
                <a:rPr lang="ru-RU" altLang="zh-CN" sz="1600" b="1" dirty="0" err="1" smtClean="0">
                  <a:solidFill>
                    <a:schemeClr val="bg1"/>
                  </a:solidFill>
                  <a:latin typeface="Arial" charset="0"/>
                  <a:ea typeface="宋体" pitchFamily="2" charset="-122"/>
                </a:rPr>
                <a:t>Мүгедектерге</a:t>
              </a:r>
              <a:r>
                <a:rPr lang="ru-RU" altLang="zh-CN" sz="1600" b="1" dirty="0" smtClean="0">
                  <a:solidFill>
                    <a:schemeClr val="bg1"/>
                  </a:solidFill>
                  <a:latin typeface="Arial" charset="0"/>
                  <a:ea typeface="宋体" pitchFamily="2" charset="-122"/>
                </a:rPr>
                <a:t> </a:t>
              </a:r>
            </a:p>
            <a:p>
              <a:pPr algn="ctr">
                <a:defRPr/>
              </a:pPr>
              <a:r>
                <a:rPr lang="ru-RU" altLang="zh-CN" sz="1600" b="1" dirty="0" err="1" smtClean="0">
                  <a:solidFill>
                    <a:schemeClr val="bg1"/>
                  </a:solidFill>
                  <a:latin typeface="Arial" charset="0"/>
                  <a:ea typeface="宋体" pitchFamily="2" charset="-122"/>
                </a:rPr>
                <a:t>арналған</a:t>
              </a:r>
              <a:r>
                <a:rPr lang="ru-RU" altLang="zh-CN" sz="1600" b="1" dirty="0" smtClean="0">
                  <a:solidFill>
                    <a:schemeClr val="bg1"/>
                  </a:solidFill>
                  <a:latin typeface="Arial" charset="0"/>
                  <a:ea typeface="宋体" pitchFamily="2" charset="-122"/>
                </a:rPr>
                <a:t> квота</a:t>
              </a:r>
              <a:endParaRPr lang="en-US" altLang="zh-CN" sz="1600" b="1" dirty="0">
                <a:solidFill>
                  <a:schemeClr val="bg1"/>
                </a:solidFill>
                <a:latin typeface="Arial" charset="0"/>
                <a:ea typeface="宋体" pitchFamily="2" charset="-122"/>
              </a:endParaRPr>
            </a:p>
          </p:txBody>
        </p:sp>
      </p:grpSp>
      <p:grpSp>
        <p:nvGrpSpPr>
          <p:cNvPr id="5" name="Group 30"/>
          <p:cNvGrpSpPr>
            <a:grpSpLocks/>
          </p:cNvGrpSpPr>
          <p:nvPr/>
        </p:nvGrpSpPr>
        <p:grpSpPr bwMode="auto">
          <a:xfrm>
            <a:off x="1001383" y="4758655"/>
            <a:ext cx="3737769" cy="1067988"/>
            <a:chOff x="-39" y="2304"/>
            <a:chExt cx="2295" cy="448"/>
          </a:xfrm>
        </p:grpSpPr>
        <p:sp>
          <p:nvSpPr>
            <p:cNvPr id="68" name="Freeform 31"/>
            <p:cNvSpPr>
              <a:spLocks/>
            </p:cNvSpPr>
            <p:nvPr/>
          </p:nvSpPr>
          <p:spPr bwMode="gray">
            <a:xfrm>
              <a:off x="39" y="2562"/>
              <a:ext cx="2132" cy="190"/>
            </a:xfrm>
            <a:custGeom>
              <a:avLst/>
              <a:gdLst>
                <a:gd name="T0" fmla="*/ 1270 w 1120"/>
                <a:gd name="T1" fmla="*/ 190 h 252"/>
                <a:gd name="T2" fmla="*/ 1265 w 1120"/>
                <a:gd name="T3" fmla="*/ 188 h 252"/>
                <a:gd name="T4" fmla="*/ 1247 w 1120"/>
                <a:gd name="T5" fmla="*/ 185 h 252"/>
                <a:gd name="T6" fmla="*/ 1218 w 1120"/>
                <a:gd name="T7" fmla="*/ 181 h 252"/>
                <a:gd name="T8" fmla="*/ 1177 w 1120"/>
                <a:gd name="T9" fmla="*/ 175 h 252"/>
                <a:gd name="T10" fmla="*/ 1125 w 1120"/>
                <a:gd name="T11" fmla="*/ 167 h 252"/>
                <a:gd name="T12" fmla="*/ 1064 w 1120"/>
                <a:gd name="T13" fmla="*/ 160 h 252"/>
                <a:gd name="T14" fmla="*/ 993 w 1120"/>
                <a:gd name="T15" fmla="*/ 154 h 252"/>
                <a:gd name="T16" fmla="*/ 914 w 1120"/>
                <a:gd name="T17" fmla="*/ 148 h 252"/>
                <a:gd name="T18" fmla="*/ 828 w 1120"/>
                <a:gd name="T19" fmla="*/ 143 h 252"/>
                <a:gd name="T20" fmla="*/ 733 w 1120"/>
                <a:gd name="T21" fmla="*/ 139 h 252"/>
                <a:gd name="T22" fmla="*/ 630 w 1120"/>
                <a:gd name="T23" fmla="*/ 139 h 252"/>
                <a:gd name="T24" fmla="*/ 528 w 1120"/>
                <a:gd name="T25" fmla="*/ 139 h 252"/>
                <a:gd name="T26" fmla="*/ 435 w 1120"/>
                <a:gd name="T27" fmla="*/ 143 h 252"/>
                <a:gd name="T28" fmla="*/ 349 w 1120"/>
                <a:gd name="T29" fmla="*/ 148 h 252"/>
                <a:gd name="T30" fmla="*/ 270 w 1120"/>
                <a:gd name="T31" fmla="*/ 154 h 252"/>
                <a:gd name="T32" fmla="*/ 202 w 1120"/>
                <a:gd name="T33" fmla="*/ 160 h 252"/>
                <a:gd name="T34" fmla="*/ 143 w 1120"/>
                <a:gd name="T35" fmla="*/ 167 h 252"/>
                <a:gd name="T36" fmla="*/ 93 w 1120"/>
                <a:gd name="T37" fmla="*/ 175 h 252"/>
                <a:gd name="T38" fmla="*/ 52 w 1120"/>
                <a:gd name="T39" fmla="*/ 181 h 252"/>
                <a:gd name="T40" fmla="*/ 23 w 1120"/>
                <a:gd name="T41" fmla="*/ 185 h 252"/>
                <a:gd name="T42" fmla="*/ 7 w 1120"/>
                <a:gd name="T43" fmla="*/ 188 h 252"/>
                <a:gd name="T44" fmla="*/ 0 w 1120"/>
                <a:gd name="T45" fmla="*/ 190 h 252"/>
                <a:gd name="T46" fmla="*/ 0 w 1120"/>
                <a:gd name="T47" fmla="*/ 47 h 252"/>
                <a:gd name="T48" fmla="*/ 635 w 1120"/>
                <a:gd name="T49" fmla="*/ 0 h 252"/>
                <a:gd name="T50" fmla="*/ 1270 w 1120"/>
                <a:gd name="T51" fmla="*/ 47 h 252"/>
                <a:gd name="T52" fmla="*/ 1270 w 1120"/>
                <a:gd name="T53" fmla="*/ 190 h 252"/>
                <a:gd name="T54" fmla="*/ 1270 w 1120"/>
                <a:gd name="T55" fmla="*/ 190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zh-CN" altLang="en-US"/>
            </a:p>
          </p:txBody>
        </p:sp>
        <p:sp>
          <p:nvSpPr>
            <p:cNvPr id="69" name="Rectangle 32"/>
            <p:cNvSpPr>
              <a:spLocks noChangeArrowheads="1"/>
            </p:cNvSpPr>
            <p:nvPr/>
          </p:nvSpPr>
          <p:spPr bwMode="gray">
            <a:xfrm>
              <a:off x="-39" y="2304"/>
              <a:ext cx="2295" cy="394"/>
            </a:xfrm>
            <a:prstGeom prst="rect">
              <a:avLst/>
            </a:prstGeom>
            <a:gradFill rotWithShape="1">
              <a:gsLst>
                <a:gs pos="0">
                  <a:schemeClr val="accent2">
                    <a:gamma/>
                    <a:tint val="27451"/>
                    <a:invGamma/>
                  </a:schemeClr>
                </a:gs>
                <a:gs pos="100000">
                  <a:schemeClr val="accent2"/>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r>
                <a:rPr lang="kk-KZ" altLang="zh-CN" sz="1600" b="1" dirty="0" smtClean="0">
                  <a:solidFill>
                    <a:schemeClr val="bg1"/>
                  </a:solidFill>
                  <a:latin typeface="Arial" charset="0"/>
                  <a:ea typeface="宋体" pitchFamily="2" charset="-122"/>
                </a:rPr>
                <a:t>Мүгедектерді тәрбиелеп отырған </a:t>
              </a:r>
            </a:p>
            <a:p>
              <a:pPr algn="ctr">
                <a:defRPr/>
              </a:pPr>
              <a:r>
                <a:rPr lang="kk-KZ" altLang="zh-CN" sz="1600" b="1" dirty="0" smtClean="0">
                  <a:solidFill>
                    <a:schemeClr val="bg1"/>
                  </a:solidFill>
                  <a:latin typeface="Arial" charset="0"/>
                  <a:ea typeface="宋体" pitchFamily="2" charset="-122"/>
                </a:rPr>
                <a:t>отбасыларға арналған квота</a:t>
              </a:r>
              <a:endParaRPr lang="en-US" altLang="zh-CN" sz="1600" b="1" dirty="0">
                <a:solidFill>
                  <a:schemeClr val="bg1"/>
                </a:solidFill>
                <a:latin typeface="Arial" charset="0"/>
                <a:ea typeface="宋体" pitchFamily="2" charset="-122"/>
              </a:endParaRPr>
            </a:p>
          </p:txBody>
        </p:sp>
      </p:grpSp>
      <p:cxnSp>
        <p:nvCxnSpPr>
          <p:cNvPr id="71" name="AutoShape 34"/>
          <p:cNvCxnSpPr>
            <a:cxnSpLocks noChangeShapeType="1"/>
            <a:stCxn id="69" idx="3"/>
            <a:endCxn id="39" idx="2"/>
          </p:cNvCxnSpPr>
          <p:nvPr/>
        </p:nvCxnSpPr>
        <p:spPr bwMode="auto">
          <a:xfrm flipV="1">
            <a:off x="4739152" y="4169753"/>
            <a:ext cx="680507" cy="1058531"/>
          </a:xfrm>
          <a:prstGeom prst="bentConnector2">
            <a:avLst/>
          </a:prstGeom>
          <a:noFill/>
          <a:ln w="952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38"/>
          <p:cNvGrpSpPr>
            <a:grpSpLocks/>
          </p:cNvGrpSpPr>
          <p:nvPr/>
        </p:nvGrpSpPr>
        <p:grpSpPr bwMode="auto">
          <a:xfrm>
            <a:off x="3532651" y="2280568"/>
            <a:ext cx="1231900" cy="1123950"/>
            <a:chOff x="1008" y="1296"/>
            <a:chExt cx="891" cy="983"/>
          </a:xfrm>
        </p:grpSpPr>
        <p:grpSp>
          <p:nvGrpSpPr>
            <p:cNvPr id="7" name="Group 39"/>
            <p:cNvGrpSpPr>
              <a:grpSpLocks/>
            </p:cNvGrpSpPr>
            <p:nvPr/>
          </p:nvGrpSpPr>
          <p:grpSpPr bwMode="auto">
            <a:xfrm>
              <a:off x="1067" y="1298"/>
              <a:ext cx="828" cy="981"/>
              <a:chOff x="1175" y="3418"/>
              <a:chExt cx="381" cy="436"/>
            </a:xfrm>
          </p:grpSpPr>
          <p:sp>
            <p:nvSpPr>
              <p:cNvPr id="103" name="Freeform 40"/>
              <p:cNvSpPr>
                <a:spLocks/>
              </p:cNvSpPr>
              <p:nvPr/>
            </p:nvSpPr>
            <p:spPr bwMode="gray">
              <a:xfrm>
                <a:off x="1175" y="3589"/>
                <a:ext cx="381" cy="265"/>
              </a:xfrm>
              <a:custGeom>
                <a:avLst/>
                <a:gdLst>
                  <a:gd name="T0" fmla="*/ 198 w 630"/>
                  <a:gd name="T1" fmla="*/ 7 h 439"/>
                  <a:gd name="T2" fmla="*/ 31 w 630"/>
                  <a:gd name="T3" fmla="*/ 265 h 439"/>
                  <a:gd name="T4" fmla="*/ 353 w 630"/>
                  <a:gd name="T5" fmla="*/ 265 h 439"/>
                  <a:gd name="T6" fmla="*/ 198 w 630"/>
                  <a:gd name="T7" fmla="*/ 7 h 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0" h="439">
                    <a:moveTo>
                      <a:pt x="327" y="12"/>
                    </a:moveTo>
                    <a:cubicBezTo>
                      <a:pt x="57" y="0"/>
                      <a:pt x="0" y="366"/>
                      <a:pt x="52" y="439"/>
                    </a:cubicBezTo>
                    <a:lnTo>
                      <a:pt x="584" y="439"/>
                    </a:lnTo>
                    <a:cubicBezTo>
                      <a:pt x="630" y="368"/>
                      <a:pt x="597" y="24"/>
                      <a:pt x="327" y="12"/>
                    </a:cubicBezTo>
                    <a:close/>
                  </a:path>
                </a:pathLst>
              </a:custGeom>
              <a:gradFill rotWithShape="1">
                <a:gsLst>
                  <a:gs pos="0">
                    <a:srgbClr val="993300"/>
                  </a:gs>
                  <a:gs pos="100000">
                    <a:srgbClr val="471800"/>
                  </a:gs>
                </a:gsLst>
                <a:lin ang="5400000" scaled="1"/>
              </a:gradFill>
              <a:ln w="9525">
                <a:round/>
                <a:headEnd/>
                <a:tailEnd/>
              </a:ln>
              <a:effectLst/>
              <a:scene3d>
                <a:camera prst="legacyPerspectiveTopRight"/>
                <a:lightRig rig="legacyFlat2" dir="b"/>
              </a:scene3d>
              <a:sp3d extrusionH="227000" prstMaterial="legacyMatte">
                <a:bevelT w="13500" h="13500" prst="angle"/>
                <a:bevelB w="13500" h="13500" prst="angle"/>
                <a:extrusionClr>
                  <a:srgbClr val="077F07"/>
                </a:extrusionClr>
              </a:sp3d>
              <a:extLst>
                <a:ext uri="{AF507438-7753-43E0-B8FC-AC1667EBCBE1}">
                  <a14:hiddenEffects xmlns:a14="http://schemas.microsoft.com/office/drawing/2010/main">
                    <a:effectLst>
                      <a:outerShdw dist="28398" dir="9206097" algn="ctr" rotWithShape="0">
                        <a:srgbClr val="5C1F00"/>
                      </a:outerShdw>
                    </a:effectLst>
                  </a14:hiddenEffects>
                </a:ext>
              </a:extLst>
            </p:spPr>
            <p:txBody>
              <a:bodyPr wrap="none" anchor="ctr">
                <a:flatTx/>
              </a:bodyPr>
              <a:lstStyle/>
              <a:p>
                <a:endParaRPr lang="zh-CN" altLang="en-US"/>
              </a:p>
            </p:txBody>
          </p:sp>
          <p:sp>
            <p:nvSpPr>
              <p:cNvPr id="104" name="Oval 41"/>
              <p:cNvSpPr>
                <a:spLocks noChangeArrowheads="1"/>
              </p:cNvSpPr>
              <p:nvPr/>
            </p:nvSpPr>
            <p:spPr bwMode="gray">
              <a:xfrm>
                <a:off x="1278" y="3418"/>
                <a:ext cx="185" cy="195"/>
              </a:xfrm>
              <a:prstGeom prst="ellipse">
                <a:avLst/>
              </a:prstGeom>
              <a:gradFill rotWithShape="1">
                <a:gsLst>
                  <a:gs pos="0">
                    <a:srgbClr val="993300"/>
                  </a:gs>
                  <a:gs pos="100000">
                    <a:srgbClr val="471800"/>
                  </a:gs>
                </a:gsLst>
                <a:lin ang="5400000" scaled="1"/>
              </a:gradFill>
              <a:ln w="9525">
                <a:round/>
                <a:headEnd/>
                <a:tailEnd/>
              </a:ln>
              <a:effectLst/>
              <a:scene3d>
                <a:camera prst="legacyPerspectiveTopRight"/>
                <a:lightRig rig="legacyFlat2" dir="b"/>
              </a:scene3d>
              <a:sp3d extrusionH="227000" prstMaterial="legacyMatte">
                <a:bevelT w="13500" h="13500" prst="angle"/>
                <a:bevelB w="13500" h="13500" prst="angle"/>
                <a:extrusionClr>
                  <a:srgbClr val="077F0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ea typeface="宋体" charset="-122"/>
                </a:endParaRPr>
              </a:p>
            </p:txBody>
          </p:sp>
        </p:grpSp>
        <p:sp>
          <p:nvSpPr>
            <p:cNvPr id="77" name="Freeform 42"/>
            <p:cNvSpPr>
              <a:spLocks/>
            </p:cNvSpPr>
            <p:nvPr/>
          </p:nvSpPr>
          <p:spPr bwMode="gray">
            <a:xfrm>
              <a:off x="1072" y="1679"/>
              <a:ext cx="827" cy="598"/>
            </a:xfrm>
            <a:custGeom>
              <a:avLst/>
              <a:gdLst>
                <a:gd name="T0" fmla="*/ 429 w 630"/>
                <a:gd name="T1" fmla="*/ 16 h 439"/>
                <a:gd name="T2" fmla="*/ 68 w 630"/>
                <a:gd name="T3" fmla="*/ 598 h 439"/>
                <a:gd name="T4" fmla="*/ 767 w 630"/>
                <a:gd name="T5" fmla="*/ 598 h 439"/>
                <a:gd name="T6" fmla="*/ 429 w 630"/>
                <a:gd name="T7" fmla="*/ 16 h 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0" h="439">
                  <a:moveTo>
                    <a:pt x="327" y="12"/>
                  </a:moveTo>
                  <a:cubicBezTo>
                    <a:pt x="57" y="0"/>
                    <a:pt x="0" y="366"/>
                    <a:pt x="52" y="439"/>
                  </a:cubicBezTo>
                  <a:lnTo>
                    <a:pt x="584" y="439"/>
                  </a:lnTo>
                  <a:cubicBezTo>
                    <a:pt x="630" y="368"/>
                    <a:pt x="597" y="24"/>
                    <a:pt x="327" y="12"/>
                  </a:cubicBezTo>
                  <a:close/>
                </a:path>
              </a:pathLst>
            </a:custGeom>
            <a:gradFill rotWithShape="1">
              <a:gsLst>
                <a:gs pos="0">
                  <a:srgbClr val="002D2F"/>
                </a:gs>
                <a:gs pos="100000">
                  <a:srgbClr val="00ABB4"/>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28398" dir="9206097" algn="ctr" rotWithShape="0">
                      <a:srgbClr val="00676C"/>
                    </a:outerShdw>
                  </a:effectLst>
                </a14:hiddenEffects>
              </a:ext>
            </a:extLst>
          </p:spPr>
          <p:txBody>
            <a:bodyPr wrap="none" anchor="ctr"/>
            <a:lstStyle/>
            <a:p>
              <a:endParaRPr lang="zh-CN" altLang="en-US"/>
            </a:p>
          </p:txBody>
        </p:sp>
        <p:sp>
          <p:nvSpPr>
            <p:cNvPr id="78" name="Freeform 43"/>
            <p:cNvSpPr>
              <a:spLocks/>
            </p:cNvSpPr>
            <p:nvPr/>
          </p:nvSpPr>
          <p:spPr bwMode="gray">
            <a:xfrm>
              <a:off x="1234" y="1717"/>
              <a:ext cx="510" cy="190"/>
            </a:xfrm>
            <a:custGeom>
              <a:avLst/>
              <a:gdLst>
                <a:gd name="T0" fmla="*/ 502 w 1321"/>
                <a:gd name="T1" fmla="*/ 107 h 712"/>
                <a:gd name="T2" fmla="*/ 508 w 1321"/>
                <a:gd name="T3" fmla="*/ 118 h 712"/>
                <a:gd name="T4" fmla="*/ 510 w 1321"/>
                <a:gd name="T5" fmla="*/ 128 h 712"/>
                <a:gd name="T6" fmla="*/ 508 w 1321"/>
                <a:gd name="T7" fmla="*/ 138 h 712"/>
                <a:gd name="T8" fmla="*/ 501 w 1321"/>
                <a:gd name="T9" fmla="*/ 147 h 712"/>
                <a:gd name="T10" fmla="*/ 491 w 1321"/>
                <a:gd name="T11" fmla="*/ 155 h 712"/>
                <a:gd name="T12" fmla="*/ 478 w 1321"/>
                <a:gd name="T13" fmla="*/ 161 h 712"/>
                <a:gd name="T14" fmla="*/ 462 w 1321"/>
                <a:gd name="T15" fmla="*/ 168 h 712"/>
                <a:gd name="T16" fmla="*/ 443 w 1321"/>
                <a:gd name="T17" fmla="*/ 173 h 712"/>
                <a:gd name="T18" fmla="*/ 422 w 1321"/>
                <a:gd name="T19" fmla="*/ 178 h 712"/>
                <a:gd name="T20" fmla="*/ 398 w 1321"/>
                <a:gd name="T21" fmla="*/ 182 h 712"/>
                <a:gd name="T22" fmla="*/ 373 w 1321"/>
                <a:gd name="T23" fmla="*/ 185 h 712"/>
                <a:gd name="T24" fmla="*/ 346 w 1321"/>
                <a:gd name="T25" fmla="*/ 188 h 712"/>
                <a:gd name="T26" fmla="*/ 318 w 1321"/>
                <a:gd name="T27" fmla="*/ 189 h 712"/>
                <a:gd name="T28" fmla="*/ 307 w 1321"/>
                <a:gd name="T29" fmla="*/ 190 h 712"/>
                <a:gd name="T30" fmla="*/ 184 w 1321"/>
                <a:gd name="T31" fmla="*/ 190 h 712"/>
                <a:gd name="T32" fmla="*/ 182 w 1321"/>
                <a:gd name="T33" fmla="*/ 190 h 712"/>
                <a:gd name="T34" fmla="*/ 158 w 1321"/>
                <a:gd name="T35" fmla="*/ 189 h 712"/>
                <a:gd name="T36" fmla="*/ 134 w 1321"/>
                <a:gd name="T37" fmla="*/ 188 h 712"/>
                <a:gd name="T38" fmla="*/ 112 w 1321"/>
                <a:gd name="T39" fmla="*/ 186 h 712"/>
                <a:gd name="T40" fmla="*/ 91 w 1321"/>
                <a:gd name="T41" fmla="*/ 184 h 712"/>
                <a:gd name="T42" fmla="*/ 72 w 1321"/>
                <a:gd name="T43" fmla="*/ 181 h 712"/>
                <a:gd name="T44" fmla="*/ 54 w 1321"/>
                <a:gd name="T45" fmla="*/ 177 h 712"/>
                <a:gd name="T46" fmla="*/ 39 w 1321"/>
                <a:gd name="T47" fmla="*/ 173 h 712"/>
                <a:gd name="T48" fmla="*/ 26 w 1321"/>
                <a:gd name="T49" fmla="*/ 168 h 712"/>
                <a:gd name="T50" fmla="*/ 15 w 1321"/>
                <a:gd name="T51" fmla="*/ 162 h 712"/>
                <a:gd name="T52" fmla="*/ 7 w 1321"/>
                <a:gd name="T53" fmla="*/ 156 h 712"/>
                <a:gd name="T54" fmla="*/ 2 w 1321"/>
                <a:gd name="T55" fmla="*/ 148 h 712"/>
                <a:gd name="T56" fmla="*/ 0 w 1321"/>
                <a:gd name="T57" fmla="*/ 140 h 712"/>
                <a:gd name="T58" fmla="*/ 0 w 1321"/>
                <a:gd name="T59" fmla="*/ 139 h 712"/>
                <a:gd name="T60" fmla="*/ 2 w 1321"/>
                <a:gd name="T61" fmla="*/ 130 h 712"/>
                <a:gd name="T62" fmla="*/ 6 w 1321"/>
                <a:gd name="T63" fmla="*/ 119 h 712"/>
                <a:gd name="T64" fmla="*/ 20 w 1321"/>
                <a:gd name="T65" fmla="*/ 99 h 712"/>
                <a:gd name="T66" fmla="*/ 36 w 1321"/>
                <a:gd name="T67" fmla="*/ 80 h 712"/>
                <a:gd name="T68" fmla="*/ 57 w 1321"/>
                <a:gd name="T69" fmla="*/ 63 h 712"/>
                <a:gd name="T70" fmla="*/ 79 w 1321"/>
                <a:gd name="T71" fmla="*/ 47 h 712"/>
                <a:gd name="T72" fmla="*/ 104 w 1321"/>
                <a:gd name="T73" fmla="*/ 33 h 712"/>
                <a:gd name="T74" fmla="*/ 132 w 1321"/>
                <a:gd name="T75" fmla="*/ 22 h 712"/>
                <a:gd name="T76" fmla="*/ 160 w 1321"/>
                <a:gd name="T77" fmla="*/ 13 h 712"/>
                <a:gd name="T78" fmla="*/ 192 w 1321"/>
                <a:gd name="T79" fmla="*/ 6 h 712"/>
                <a:gd name="T80" fmla="*/ 224 w 1321"/>
                <a:gd name="T81" fmla="*/ 2 h 712"/>
                <a:gd name="T82" fmla="*/ 258 w 1321"/>
                <a:gd name="T83" fmla="*/ 0 h 712"/>
                <a:gd name="T84" fmla="*/ 258 w 1321"/>
                <a:gd name="T85" fmla="*/ 0 h 712"/>
                <a:gd name="T86" fmla="*/ 293 w 1321"/>
                <a:gd name="T87" fmla="*/ 2 h 712"/>
                <a:gd name="T88" fmla="*/ 327 w 1321"/>
                <a:gd name="T89" fmla="*/ 6 h 712"/>
                <a:gd name="T90" fmla="*/ 360 w 1321"/>
                <a:gd name="T91" fmla="*/ 14 h 712"/>
                <a:gd name="T92" fmla="*/ 390 w 1321"/>
                <a:gd name="T93" fmla="*/ 24 h 712"/>
                <a:gd name="T94" fmla="*/ 418 w 1321"/>
                <a:gd name="T95" fmla="*/ 37 h 712"/>
                <a:gd name="T96" fmla="*/ 444 w 1321"/>
                <a:gd name="T97" fmla="*/ 52 h 712"/>
                <a:gd name="T98" fmla="*/ 466 w 1321"/>
                <a:gd name="T99" fmla="*/ 68 h 712"/>
                <a:gd name="T100" fmla="*/ 486 w 1321"/>
                <a:gd name="T101" fmla="*/ 87 h 712"/>
                <a:gd name="T102" fmla="*/ 502 w 1321"/>
                <a:gd name="T103" fmla="*/ 107 h 712"/>
                <a:gd name="T104" fmla="*/ 502 w 1321"/>
                <a:gd name="T105" fmla="*/ 10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50000"/>
                  </a:srgbClr>
                </a:gs>
                <a:gs pos="100000">
                  <a:srgbClr val="009CA4">
                    <a:alpha val="17998"/>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sp>
          <p:nvSpPr>
            <p:cNvPr id="79" name="Oval 44"/>
            <p:cNvSpPr>
              <a:spLocks noChangeArrowheads="1"/>
            </p:cNvSpPr>
            <p:nvPr/>
          </p:nvSpPr>
          <p:spPr bwMode="gray">
            <a:xfrm>
              <a:off x="1295" y="1296"/>
              <a:ext cx="403" cy="440"/>
            </a:xfrm>
            <a:prstGeom prst="ellipse">
              <a:avLst/>
            </a:prstGeom>
            <a:gradFill rotWithShape="1">
              <a:gsLst>
                <a:gs pos="0">
                  <a:srgbClr val="005C60"/>
                </a:gs>
                <a:gs pos="50000">
                  <a:srgbClr val="00A4AC"/>
                </a:gs>
                <a:gs pos="100000">
                  <a:srgbClr val="005C6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80" name="Freeform 45"/>
            <p:cNvSpPr>
              <a:spLocks/>
            </p:cNvSpPr>
            <p:nvPr/>
          </p:nvSpPr>
          <p:spPr bwMode="gray">
            <a:xfrm>
              <a:off x="1336" y="1303"/>
              <a:ext cx="319" cy="145"/>
            </a:xfrm>
            <a:custGeom>
              <a:avLst/>
              <a:gdLst>
                <a:gd name="T0" fmla="*/ 314 w 1321"/>
                <a:gd name="T1" fmla="*/ 82 h 712"/>
                <a:gd name="T2" fmla="*/ 318 w 1321"/>
                <a:gd name="T3" fmla="*/ 90 h 712"/>
                <a:gd name="T4" fmla="*/ 319 w 1321"/>
                <a:gd name="T5" fmla="*/ 98 h 712"/>
                <a:gd name="T6" fmla="*/ 318 w 1321"/>
                <a:gd name="T7" fmla="*/ 105 h 712"/>
                <a:gd name="T8" fmla="*/ 313 w 1321"/>
                <a:gd name="T9" fmla="*/ 112 h 712"/>
                <a:gd name="T10" fmla="*/ 307 w 1321"/>
                <a:gd name="T11" fmla="*/ 118 h 712"/>
                <a:gd name="T12" fmla="*/ 299 w 1321"/>
                <a:gd name="T13" fmla="*/ 123 h 712"/>
                <a:gd name="T14" fmla="*/ 289 w 1321"/>
                <a:gd name="T15" fmla="*/ 128 h 712"/>
                <a:gd name="T16" fmla="*/ 277 w 1321"/>
                <a:gd name="T17" fmla="*/ 132 h 712"/>
                <a:gd name="T18" fmla="*/ 264 w 1321"/>
                <a:gd name="T19" fmla="*/ 136 h 712"/>
                <a:gd name="T20" fmla="*/ 249 w 1321"/>
                <a:gd name="T21" fmla="*/ 139 h 712"/>
                <a:gd name="T22" fmla="*/ 234 w 1321"/>
                <a:gd name="T23" fmla="*/ 141 h 712"/>
                <a:gd name="T24" fmla="*/ 216 w 1321"/>
                <a:gd name="T25" fmla="*/ 143 h 712"/>
                <a:gd name="T26" fmla="*/ 199 w 1321"/>
                <a:gd name="T27" fmla="*/ 145 h 712"/>
                <a:gd name="T28" fmla="*/ 192 w 1321"/>
                <a:gd name="T29" fmla="*/ 145 h 712"/>
                <a:gd name="T30" fmla="*/ 115 w 1321"/>
                <a:gd name="T31" fmla="*/ 145 h 712"/>
                <a:gd name="T32" fmla="*/ 114 w 1321"/>
                <a:gd name="T33" fmla="*/ 145 h 712"/>
                <a:gd name="T34" fmla="*/ 99 w 1321"/>
                <a:gd name="T35" fmla="*/ 144 h 712"/>
                <a:gd name="T36" fmla="*/ 84 w 1321"/>
                <a:gd name="T37" fmla="*/ 143 h 712"/>
                <a:gd name="T38" fmla="*/ 70 w 1321"/>
                <a:gd name="T39" fmla="*/ 142 h 712"/>
                <a:gd name="T40" fmla="*/ 57 w 1321"/>
                <a:gd name="T41" fmla="*/ 140 h 712"/>
                <a:gd name="T42" fmla="*/ 45 w 1321"/>
                <a:gd name="T43" fmla="*/ 138 h 712"/>
                <a:gd name="T44" fmla="*/ 34 w 1321"/>
                <a:gd name="T45" fmla="*/ 135 h 712"/>
                <a:gd name="T46" fmla="*/ 25 w 1321"/>
                <a:gd name="T47" fmla="*/ 132 h 712"/>
                <a:gd name="T48" fmla="*/ 16 w 1321"/>
                <a:gd name="T49" fmla="*/ 128 h 712"/>
                <a:gd name="T50" fmla="*/ 9 w 1321"/>
                <a:gd name="T51" fmla="*/ 124 h 712"/>
                <a:gd name="T52" fmla="*/ 4 w 1321"/>
                <a:gd name="T53" fmla="*/ 119 h 712"/>
                <a:gd name="T54" fmla="*/ 1 w 1321"/>
                <a:gd name="T55" fmla="*/ 113 h 712"/>
                <a:gd name="T56" fmla="*/ 0 w 1321"/>
                <a:gd name="T57" fmla="*/ 107 h 712"/>
                <a:gd name="T58" fmla="*/ 0 w 1321"/>
                <a:gd name="T59" fmla="*/ 106 h 712"/>
                <a:gd name="T60" fmla="*/ 1 w 1321"/>
                <a:gd name="T61" fmla="*/ 99 h 712"/>
                <a:gd name="T62" fmla="*/ 4 w 1321"/>
                <a:gd name="T63" fmla="*/ 91 h 712"/>
                <a:gd name="T64" fmla="*/ 12 w 1321"/>
                <a:gd name="T65" fmla="*/ 75 h 712"/>
                <a:gd name="T66" fmla="*/ 23 w 1321"/>
                <a:gd name="T67" fmla="*/ 61 h 712"/>
                <a:gd name="T68" fmla="*/ 35 w 1321"/>
                <a:gd name="T69" fmla="*/ 48 h 712"/>
                <a:gd name="T70" fmla="*/ 49 w 1321"/>
                <a:gd name="T71" fmla="*/ 36 h 712"/>
                <a:gd name="T72" fmla="*/ 65 w 1321"/>
                <a:gd name="T73" fmla="*/ 25 h 712"/>
                <a:gd name="T74" fmla="*/ 82 w 1321"/>
                <a:gd name="T75" fmla="*/ 17 h 712"/>
                <a:gd name="T76" fmla="*/ 100 w 1321"/>
                <a:gd name="T77" fmla="*/ 10 h 712"/>
                <a:gd name="T78" fmla="*/ 120 w 1321"/>
                <a:gd name="T79" fmla="*/ 4 h 712"/>
                <a:gd name="T80" fmla="*/ 140 w 1321"/>
                <a:gd name="T81" fmla="*/ 1 h 712"/>
                <a:gd name="T82" fmla="*/ 161 w 1321"/>
                <a:gd name="T83" fmla="*/ 0 h 712"/>
                <a:gd name="T84" fmla="*/ 161 w 1321"/>
                <a:gd name="T85" fmla="*/ 0 h 712"/>
                <a:gd name="T86" fmla="*/ 183 w 1321"/>
                <a:gd name="T87" fmla="*/ 1 h 712"/>
                <a:gd name="T88" fmla="*/ 205 w 1321"/>
                <a:gd name="T89" fmla="*/ 5 h 712"/>
                <a:gd name="T90" fmla="*/ 225 w 1321"/>
                <a:gd name="T91" fmla="*/ 11 h 712"/>
                <a:gd name="T92" fmla="*/ 244 w 1321"/>
                <a:gd name="T93" fmla="*/ 18 h 712"/>
                <a:gd name="T94" fmla="*/ 261 w 1321"/>
                <a:gd name="T95" fmla="*/ 28 h 712"/>
                <a:gd name="T96" fmla="*/ 277 w 1321"/>
                <a:gd name="T97" fmla="*/ 40 h 712"/>
                <a:gd name="T98" fmla="*/ 292 w 1321"/>
                <a:gd name="T99" fmla="*/ 52 h 712"/>
                <a:gd name="T100" fmla="*/ 304 w 1321"/>
                <a:gd name="T101" fmla="*/ 66 h 712"/>
                <a:gd name="T102" fmla="*/ 314 w 1321"/>
                <a:gd name="T103" fmla="*/ 82 h 712"/>
                <a:gd name="T104" fmla="*/ 314 w 1321"/>
                <a:gd name="T105" fmla="*/ 8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50000"/>
                  </a:srgbClr>
                </a:gs>
                <a:gs pos="100000">
                  <a:srgbClr val="59D3D9">
                    <a:alpha val="17998"/>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grpSp>
          <p:nvGrpSpPr>
            <p:cNvPr id="8" name="Group 46"/>
            <p:cNvGrpSpPr>
              <a:grpSpLocks/>
            </p:cNvGrpSpPr>
            <p:nvPr/>
          </p:nvGrpSpPr>
          <p:grpSpPr bwMode="auto">
            <a:xfrm rot="20302575" flipH="1">
              <a:off x="1225" y="1357"/>
              <a:ext cx="349" cy="119"/>
              <a:chOff x="2532" y="1051"/>
              <a:chExt cx="893" cy="246"/>
            </a:xfrm>
          </p:grpSpPr>
          <p:grpSp>
            <p:nvGrpSpPr>
              <p:cNvPr id="9" name="Group 47"/>
              <p:cNvGrpSpPr>
                <a:grpSpLocks/>
              </p:cNvGrpSpPr>
              <p:nvPr/>
            </p:nvGrpSpPr>
            <p:grpSpPr bwMode="auto">
              <a:xfrm>
                <a:off x="2532" y="1051"/>
                <a:ext cx="743" cy="185"/>
                <a:chOff x="1565" y="2568"/>
                <a:chExt cx="1118" cy="279"/>
              </a:xfrm>
            </p:grpSpPr>
            <p:sp>
              <p:nvSpPr>
                <p:cNvPr id="99" name="AutoShape 48"/>
                <p:cNvSpPr>
                  <a:spLocks noChangeArrowheads="1"/>
                </p:cNvSpPr>
                <p:nvPr/>
              </p:nvSpPr>
              <p:spPr bwMode="gray">
                <a:xfrm rot="5263130">
                  <a:off x="1859"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00" name="AutoShape 49"/>
                <p:cNvSpPr>
                  <a:spLocks noChangeArrowheads="1"/>
                </p:cNvSpPr>
                <p:nvPr/>
              </p:nvSpPr>
              <p:spPr bwMode="gray">
                <a:xfrm rot="6078281">
                  <a:off x="1995"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01" name="AutoShape 50"/>
                <p:cNvSpPr>
                  <a:spLocks noChangeArrowheads="1"/>
                </p:cNvSpPr>
                <p:nvPr/>
              </p:nvSpPr>
              <p:spPr bwMode="gray">
                <a:xfrm rot="6373927">
                  <a:off x="2071" y="229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02" name="AutoShape 51"/>
                <p:cNvSpPr>
                  <a:spLocks noChangeArrowheads="1"/>
                </p:cNvSpPr>
                <p:nvPr/>
              </p:nvSpPr>
              <p:spPr bwMode="gray">
                <a:xfrm rot="6906312">
                  <a:off x="2161" y="232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grpSp>
            <p:nvGrpSpPr>
              <p:cNvPr id="10" name="Group 52"/>
              <p:cNvGrpSpPr>
                <a:grpSpLocks/>
              </p:cNvGrpSpPr>
              <p:nvPr/>
            </p:nvGrpSpPr>
            <p:grpSpPr bwMode="auto">
              <a:xfrm rot="1353540">
                <a:off x="2682" y="1111"/>
                <a:ext cx="743" cy="186"/>
                <a:chOff x="1565" y="2568"/>
                <a:chExt cx="1118" cy="279"/>
              </a:xfrm>
            </p:grpSpPr>
            <p:sp>
              <p:nvSpPr>
                <p:cNvPr id="95" name="AutoShape 53"/>
                <p:cNvSpPr>
                  <a:spLocks noChangeArrowheads="1"/>
                </p:cNvSpPr>
                <p:nvPr/>
              </p:nvSpPr>
              <p:spPr bwMode="gray">
                <a:xfrm rot="5263130">
                  <a:off x="1859"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96" name="AutoShape 54"/>
                <p:cNvSpPr>
                  <a:spLocks noChangeArrowheads="1"/>
                </p:cNvSpPr>
                <p:nvPr/>
              </p:nvSpPr>
              <p:spPr bwMode="gray">
                <a:xfrm rot="6078281">
                  <a:off x="1995"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97" name="AutoShape 55"/>
                <p:cNvSpPr>
                  <a:spLocks noChangeArrowheads="1"/>
                </p:cNvSpPr>
                <p:nvPr/>
              </p:nvSpPr>
              <p:spPr bwMode="gray">
                <a:xfrm rot="6373927">
                  <a:off x="2071" y="229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98" name="AutoShape 56"/>
                <p:cNvSpPr>
                  <a:spLocks noChangeArrowheads="1"/>
                </p:cNvSpPr>
                <p:nvPr/>
              </p:nvSpPr>
              <p:spPr bwMode="gray">
                <a:xfrm rot="6906312">
                  <a:off x="2161" y="232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grpSp>
        <p:grpSp>
          <p:nvGrpSpPr>
            <p:cNvPr id="11" name="Group 57"/>
            <p:cNvGrpSpPr>
              <a:grpSpLocks/>
            </p:cNvGrpSpPr>
            <p:nvPr/>
          </p:nvGrpSpPr>
          <p:grpSpPr bwMode="auto">
            <a:xfrm rot="19687084" flipH="1">
              <a:off x="1008" y="1816"/>
              <a:ext cx="508" cy="120"/>
              <a:chOff x="2532" y="1051"/>
              <a:chExt cx="893" cy="246"/>
            </a:xfrm>
          </p:grpSpPr>
          <p:grpSp>
            <p:nvGrpSpPr>
              <p:cNvPr id="12" name="Group 58"/>
              <p:cNvGrpSpPr>
                <a:grpSpLocks/>
              </p:cNvGrpSpPr>
              <p:nvPr/>
            </p:nvGrpSpPr>
            <p:grpSpPr bwMode="auto">
              <a:xfrm>
                <a:off x="2532" y="1051"/>
                <a:ext cx="743" cy="185"/>
                <a:chOff x="1565" y="2568"/>
                <a:chExt cx="1118" cy="279"/>
              </a:xfrm>
            </p:grpSpPr>
            <p:sp>
              <p:nvSpPr>
                <p:cNvPr id="89" name="AutoShape 59"/>
                <p:cNvSpPr>
                  <a:spLocks noChangeArrowheads="1"/>
                </p:cNvSpPr>
                <p:nvPr/>
              </p:nvSpPr>
              <p:spPr bwMode="gray">
                <a:xfrm rot="5263130">
                  <a:off x="1859"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90" name="AutoShape 60"/>
                <p:cNvSpPr>
                  <a:spLocks noChangeArrowheads="1"/>
                </p:cNvSpPr>
                <p:nvPr/>
              </p:nvSpPr>
              <p:spPr bwMode="gray">
                <a:xfrm rot="6078281">
                  <a:off x="1995"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91" name="AutoShape 61"/>
                <p:cNvSpPr>
                  <a:spLocks noChangeArrowheads="1"/>
                </p:cNvSpPr>
                <p:nvPr/>
              </p:nvSpPr>
              <p:spPr bwMode="gray">
                <a:xfrm rot="6373927">
                  <a:off x="2071" y="229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92" name="AutoShape 62"/>
                <p:cNvSpPr>
                  <a:spLocks noChangeArrowheads="1"/>
                </p:cNvSpPr>
                <p:nvPr/>
              </p:nvSpPr>
              <p:spPr bwMode="gray">
                <a:xfrm rot="6906312">
                  <a:off x="2161" y="232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grpSp>
            <p:nvGrpSpPr>
              <p:cNvPr id="13" name="Group 63"/>
              <p:cNvGrpSpPr>
                <a:grpSpLocks/>
              </p:cNvGrpSpPr>
              <p:nvPr/>
            </p:nvGrpSpPr>
            <p:grpSpPr bwMode="auto">
              <a:xfrm rot="1353540">
                <a:off x="2682" y="1111"/>
                <a:ext cx="743" cy="186"/>
                <a:chOff x="1565" y="2568"/>
                <a:chExt cx="1118" cy="279"/>
              </a:xfrm>
            </p:grpSpPr>
            <p:sp>
              <p:nvSpPr>
                <p:cNvPr id="85" name="AutoShape 64"/>
                <p:cNvSpPr>
                  <a:spLocks noChangeArrowheads="1"/>
                </p:cNvSpPr>
                <p:nvPr/>
              </p:nvSpPr>
              <p:spPr bwMode="gray">
                <a:xfrm rot="5263130">
                  <a:off x="1859"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86" name="AutoShape 65"/>
                <p:cNvSpPr>
                  <a:spLocks noChangeArrowheads="1"/>
                </p:cNvSpPr>
                <p:nvPr/>
              </p:nvSpPr>
              <p:spPr bwMode="gray">
                <a:xfrm rot="6078281">
                  <a:off x="1995"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87" name="AutoShape 66"/>
                <p:cNvSpPr>
                  <a:spLocks noChangeArrowheads="1"/>
                </p:cNvSpPr>
                <p:nvPr/>
              </p:nvSpPr>
              <p:spPr bwMode="gray">
                <a:xfrm rot="6373927">
                  <a:off x="2071" y="229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88" name="AutoShape 67"/>
                <p:cNvSpPr>
                  <a:spLocks noChangeArrowheads="1"/>
                </p:cNvSpPr>
                <p:nvPr/>
              </p:nvSpPr>
              <p:spPr bwMode="gray">
                <a:xfrm rot="6906312">
                  <a:off x="2161" y="232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grpSp>
      </p:grpSp>
      <p:grpSp>
        <p:nvGrpSpPr>
          <p:cNvPr id="14" name="Group 69"/>
          <p:cNvGrpSpPr>
            <a:grpSpLocks/>
          </p:cNvGrpSpPr>
          <p:nvPr/>
        </p:nvGrpSpPr>
        <p:grpSpPr bwMode="auto">
          <a:xfrm>
            <a:off x="2914584" y="2280568"/>
            <a:ext cx="1234016" cy="1123950"/>
            <a:chOff x="1008" y="1296"/>
            <a:chExt cx="891" cy="983"/>
          </a:xfrm>
        </p:grpSpPr>
        <p:grpSp>
          <p:nvGrpSpPr>
            <p:cNvPr id="15" name="Group 70"/>
            <p:cNvGrpSpPr>
              <a:grpSpLocks/>
            </p:cNvGrpSpPr>
            <p:nvPr/>
          </p:nvGrpSpPr>
          <p:grpSpPr bwMode="auto">
            <a:xfrm>
              <a:off x="1067" y="1298"/>
              <a:ext cx="828" cy="981"/>
              <a:chOff x="1175" y="3418"/>
              <a:chExt cx="381" cy="436"/>
            </a:xfrm>
          </p:grpSpPr>
          <p:sp>
            <p:nvSpPr>
              <p:cNvPr id="135" name="Freeform 71"/>
              <p:cNvSpPr>
                <a:spLocks/>
              </p:cNvSpPr>
              <p:nvPr/>
            </p:nvSpPr>
            <p:spPr bwMode="gray">
              <a:xfrm>
                <a:off x="1175" y="3589"/>
                <a:ext cx="381" cy="265"/>
              </a:xfrm>
              <a:custGeom>
                <a:avLst/>
                <a:gdLst>
                  <a:gd name="T0" fmla="*/ 198 w 630"/>
                  <a:gd name="T1" fmla="*/ 7 h 439"/>
                  <a:gd name="T2" fmla="*/ 31 w 630"/>
                  <a:gd name="T3" fmla="*/ 265 h 439"/>
                  <a:gd name="T4" fmla="*/ 353 w 630"/>
                  <a:gd name="T5" fmla="*/ 265 h 439"/>
                  <a:gd name="T6" fmla="*/ 198 w 630"/>
                  <a:gd name="T7" fmla="*/ 7 h 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0" h="439">
                    <a:moveTo>
                      <a:pt x="327" y="12"/>
                    </a:moveTo>
                    <a:cubicBezTo>
                      <a:pt x="57" y="0"/>
                      <a:pt x="0" y="366"/>
                      <a:pt x="52" y="439"/>
                    </a:cubicBezTo>
                    <a:lnTo>
                      <a:pt x="584" y="439"/>
                    </a:lnTo>
                    <a:cubicBezTo>
                      <a:pt x="630" y="368"/>
                      <a:pt x="597" y="24"/>
                      <a:pt x="327" y="12"/>
                    </a:cubicBezTo>
                    <a:close/>
                  </a:path>
                </a:pathLst>
              </a:custGeom>
              <a:gradFill rotWithShape="1">
                <a:gsLst>
                  <a:gs pos="0">
                    <a:srgbClr val="993300"/>
                  </a:gs>
                  <a:gs pos="100000">
                    <a:srgbClr val="471800"/>
                  </a:gs>
                </a:gsLst>
                <a:lin ang="5400000" scaled="1"/>
              </a:gradFill>
              <a:ln w="9525">
                <a:round/>
                <a:headEnd/>
                <a:tailEnd/>
              </a:ln>
              <a:effectLst/>
              <a:scene3d>
                <a:camera prst="legacyPerspectiveTopRight"/>
                <a:lightRig rig="legacyFlat2" dir="b"/>
              </a:scene3d>
              <a:sp3d extrusionH="227000" prstMaterial="legacyMatte">
                <a:bevelT w="13500" h="13500" prst="angle"/>
                <a:bevelB w="13500" h="13500" prst="angle"/>
                <a:extrusionClr>
                  <a:srgbClr val="077F07"/>
                </a:extrusionClr>
              </a:sp3d>
              <a:extLst>
                <a:ext uri="{AF507438-7753-43E0-B8FC-AC1667EBCBE1}">
                  <a14:hiddenEffects xmlns:a14="http://schemas.microsoft.com/office/drawing/2010/main">
                    <a:effectLst>
                      <a:outerShdw dist="28398" dir="9206097" algn="ctr" rotWithShape="0">
                        <a:srgbClr val="5C1F00"/>
                      </a:outerShdw>
                    </a:effectLst>
                  </a14:hiddenEffects>
                </a:ext>
              </a:extLst>
            </p:spPr>
            <p:txBody>
              <a:bodyPr wrap="none" anchor="ctr">
                <a:flatTx/>
              </a:bodyPr>
              <a:lstStyle/>
              <a:p>
                <a:endParaRPr lang="zh-CN" altLang="en-US"/>
              </a:p>
            </p:txBody>
          </p:sp>
          <p:sp>
            <p:nvSpPr>
              <p:cNvPr id="136" name="Oval 72"/>
              <p:cNvSpPr>
                <a:spLocks noChangeArrowheads="1"/>
              </p:cNvSpPr>
              <p:nvPr/>
            </p:nvSpPr>
            <p:spPr bwMode="gray">
              <a:xfrm>
                <a:off x="1278" y="3418"/>
                <a:ext cx="185" cy="195"/>
              </a:xfrm>
              <a:prstGeom prst="ellipse">
                <a:avLst/>
              </a:prstGeom>
              <a:gradFill rotWithShape="1">
                <a:gsLst>
                  <a:gs pos="0">
                    <a:srgbClr val="993300"/>
                  </a:gs>
                  <a:gs pos="100000">
                    <a:srgbClr val="471800"/>
                  </a:gs>
                </a:gsLst>
                <a:lin ang="5400000" scaled="1"/>
              </a:gradFill>
              <a:ln w="9525">
                <a:round/>
                <a:headEnd/>
                <a:tailEnd/>
              </a:ln>
              <a:effectLst/>
              <a:scene3d>
                <a:camera prst="legacyPerspectiveTopRight"/>
                <a:lightRig rig="legacyFlat2" dir="b"/>
              </a:scene3d>
              <a:sp3d extrusionH="227000" prstMaterial="legacyMatte">
                <a:bevelT w="13500" h="13500" prst="angle"/>
                <a:bevelB w="13500" h="13500" prst="angle"/>
                <a:extrusionClr>
                  <a:srgbClr val="077F0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ea typeface="宋体" charset="-122"/>
                </a:endParaRPr>
              </a:p>
            </p:txBody>
          </p:sp>
        </p:grpSp>
        <p:sp>
          <p:nvSpPr>
            <p:cNvPr id="108" name="Freeform 73"/>
            <p:cNvSpPr>
              <a:spLocks/>
            </p:cNvSpPr>
            <p:nvPr/>
          </p:nvSpPr>
          <p:spPr bwMode="gray">
            <a:xfrm>
              <a:off x="1072" y="1679"/>
              <a:ext cx="827" cy="598"/>
            </a:xfrm>
            <a:custGeom>
              <a:avLst/>
              <a:gdLst>
                <a:gd name="T0" fmla="*/ 429 w 630"/>
                <a:gd name="T1" fmla="*/ 16 h 439"/>
                <a:gd name="T2" fmla="*/ 68 w 630"/>
                <a:gd name="T3" fmla="*/ 598 h 439"/>
                <a:gd name="T4" fmla="*/ 767 w 630"/>
                <a:gd name="T5" fmla="*/ 598 h 439"/>
                <a:gd name="T6" fmla="*/ 429 w 630"/>
                <a:gd name="T7" fmla="*/ 16 h 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0" h="439">
                  <a:moveTo>
                    <a:pt x="327" y="12"/>
                  </a:moveTo>
                  <a:cubicBezTo>
                    <a:pt x="57" y="0"/>
                    <a:pt x="0" y="366"/>
                    <a:pt x="52" y="439"/>
                  </a:cubicBezTo>
                  <a:lnTo>
                    <a:pt x="584" y="439"/>
                  </a:lnTo>
                  <a:cubicBezTo>
                    <a:pt x="630" y="368"/>
                    <a:pt x="597" y="24"/>
                    <a:pt x="327" y="12"/>
                  </a:cubicBezTo>
                  <a:close/>
                </a:path>
              </a:pathLst>
            </a:custGeom>
            <a:gradFill rotWithShape="1">
              <a:gsLst>
                <a:gs pos="0">
                  <a:srgbClr val="273216"/>
                </a:gs>
                <a:gs pos="100000">
                  <a:srgbClr val="93C05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28398" dir="9206097" algn="ctr" rotWithShape="0">
                      <a:srgbClr val="587331"/>
                    </a:outerShdw>
                  </a:effectLst>
                </a14:hiddenEffects>
              </a:ext>
            </a:extLst>
          </p:spPr>
          <p:txBody>
            <a:bodyPr wrap="none" anchor="ctr"/>
            <a:lstStyle/>
            <a:p>
              <a:endParaRPr lang="zh-CN" altLang="en-US"/>
            </a:p>
          </p:txBody>
        </p:sp>
        <p:sp>
          <p:nvSpPr>
            <p:cNvPr id="109" name="Freeform 74"/>
            <p:cNvSpPr>
              <a:spLocks/>
            </p:cNvSpPr>
            <p:nvPr/>
          </p:nvSpPr>
          <p:spPr bwMode="gray">
            <a:xfrm>
              <a:off x="1234" y="1717"/>
              <a:ext cx="510" cy="190"/>
            </a:xfrm>
            <a:custGeom>
              <a:avLst/>
              <a:gdLst>
                <a:gd name="T0" fmla="*/ 502 w 1321"/>
                <a:gd name="T1" fmla="*/ 107 h 712"/>
                <a:gd name="T2" fmla="*/ 508 w 1321"/>
                <a:gd name="T3" fmla="*/ 118 h 712"/>
                <a:gd name="T4" fmla="*/ 510 w 1321"/>
                <a:gd name="T5" fmla="*/ 128 h 712"/>
                <a:gd name="T6" fmla="*/ 508 w 1321"/>
                <a:gd name="T7" fmla="*/ 138 h 712"/>
                <a:gd name="T8" fmla="*/ 501 w 1321"/>
                <a:gd name="T9" fmla="*/ 147 h 712"/>
                <a:gd name="T10" fmla="*/ 491 w 1321"/>
                <a:gd name="T11" fmla="*/ 155 h 712"/>
                <a:gd name="T12" fmla="*/ 478 w 1321"/>
                <a:gd name="T13" fmla="*/ 161 h 712"/>
                <a:gd name="T14" fmla="*/ 462 w 1321"/>
                <a:gd name="T15" fmla="*/ 168 h 712"/>
                <a:gd name="T16" fmla="*/ 443 w 1321"/>
                <a:gd name="T17" fmla="*/ 173 h 712"/>
                <a:gd name="T18" fmla="*/ 422 w 1321"/>
                <a:gd name="T19" fmla="*/ 178 h 712"/>
                <a:gd name="T20" fmla="*/ 398 w 1321"/>
                <a:gd name="T21" fmla="*/ 182 h 712"/>
                <a:gd name="T22" fmla="*/ 373 w 1321"/>
                <a:gd name="T23" fmla="*/ 185 h 712"/>
                <a:gd name="T24" fmla="*/ 346 w 1321"/>
                <a:gd name="T25" fmla="*/ 188 h 712"/>
                <a:gd name="T26" fmla="*/ 318 w 1321"/>
                <a:gd name="T27" fmla="*/ 189 h 712"/>
                <a:gd name="T28" fmla="*/ 307 w 1321"/>
                <a:gd name="T29" fmla="*/ 190 h 712"/>
                <a:gd name="T30" fmla="*/ 184 w 1321"/>
                <a:gd name="T31" fmla="*/ 190 h 712"/>
                <a:gd name="T32" fmla="*/ 182 w 1321"/>
                <a:gd name="T33" fmla="*/ 190 h 712"/>
                <a:gd name="T34" fmla="*/ 158 w 1321"/>
                <a:gd name="T35" fmla="*/ 189 h 712"/>
                <a:gd name="T36" fmla="*/ 134 w 1321"/>
                <a:gd name="T37" fmla="*/ 188 h 712"/>
                <a:gd name="T38" fmla="*/ 112 w 1321"/>
                <a:gd name="T39" fmla="*/ 186 h 712"/>
                <a:gd name="T40" fmla="*/ 91 w 1321"/>
                <a:gd name="T41" fmla="*/ 184 h 712"/>
                <a:gd name="T42" fmla="*/ 72 w 1321"/>
                <a:gd name="T43" fmla="*/ 181 h 712"/>
                <a:gd name="T44" fmla="*/ 54 w 1321"/>
                <a:gd name="T45" fmla="*/ 177 h 712"/>
                <a:gd name="T46" fmla="*/ 39 w 1321"/>
                <a:gd name="T47" fmla="*/ 173 h 712"/>
                <a:gd name="T48" fmla="*/ 26 w 1321"/>
                <a:gd name="T49" fmla="*/ 168 h 712"/>
                <a:gd name="T50" fmla="*/ 15 w 1321"/>
                <a:gd name="T51" fmla="*/ 162 h 712"/>
                <a:gd name="T52" fmla="*/ 7 w 1321"/>
                <a:gd name="T53" fmla="*/ 156 h 712"/>
                <a:gd name="T54" fmla="*/ 2 w 1321"/>
                <a:gd name="T55" fmla="*/ 148 h 712"/>
                <a:gd name="T56" fmla="*/ 0 w 1321"/>
                <a:gd name="T57" fmla="*/ 140 h 712"/>
                <a:gd name="T58" fmla="*/ 0 w 1321"/>
                <a:gd name="T59" fmla="*/ 139 h 712"/>
                <a:gd name="T60" fmla="*/ 2 w 1321"/>
                <a:gd name="T61" fmla="*/ 130 h 712"/>
                <a:gd name="T62" fmla="*/ 6 w 1321"/>
                <a:gd name="T63" fmla="*/ 119 h 712"/>
                <a:gd name="T64" fmla="*/ 20 w 1321"/>
                <a:gd name="T65" fmla="*/ 99 h 712"/>
                <a:gd name="T66" fmla="*/ 36 w 1321"/>
                <a:gd name="T67" fmla="*/ 80 h 712"/>
                <a:gd name="T68" fmla="*/ 57 w 1321"/>
                <a:gd name="T69" fmla="*/ 63 h 712"/>
                <a:gd name="T70" fmla="*/ 79 w 1321"/>
                <a:gd name="T71" fmla="*/ 47 h 712"/>
                <a:gd name="T72" fmla="*/ 104 w 1321"/>
                <a:gd name="T73" fmla="*/ 33 h 712"/>
                <a:gd name="T74" fmla="*/ 132 w 1321"/>
                <a:gd name="T75" fmla="*/ 22 h 712"/>
                <a:gd name="T76" fmla="*/ 160 w 1321"/>
                <a:gd name="T77" fmla="*/ 13 h 712"/>
                <a:gd name="T78" fmla="*/ 192 w 1321"/>
                <a:gd name="T79" fmla="*/ 6 h 712"/>
                <a:gd name="T80" fmla="*/ 224 w 1321"/>
                <a:gd name="T81" fmla="*/ 2 h 712"/>
                <a:gd name="T82" fmla="*/ 258 w 1321"/>
                <a:gd name="T83" fmla="*/ 0 h 712"/>
                <a:gd name="T84" fmla="*/ 258 w 1321"/>
                <a:gd name="T85" fmla="*/ 0 h 712"/>
                <a:gd name="T86" fmla="*/ 293 w 1321"/>
                <a:gd name="T87" fmla="*/ 2 h 712"/>
                <a:gd name="T88" fmla="*/ 327 w 1321"/>
                <a:gd name="T89" fmla="*/ 6 h 712"/>
                <a:gd name="T90" fmla="*/ 360 w 1321"/>
                <a:gd name="T91" fmla="*/ 14 h 712"/>
                <a:gd name="T92" fmla="*/ 390 w 1321"/>
                <a:gd name="T93" fmla="*/ 24 h 712"/>
                <a:gd name="T94" fmla="*/ 418 w 1321"/>
                <a:gd name="T95" fmla="*/ 37 h 712"/>
                <a:gd name="T96" fmla="*/ 444 w 1321"/>
                <a:gd name="T97" fmla="*/ 52 h 712"/>
                <a:gd name="T98" fmla="*/ 466 w 1321"/>
                <a:gd name="T99" fmla="*/ 68 h 712"/>
                <a:gd name="T100" fmla="*/ 486 w 1321"/>
                <a:gd name="T101" fmla="*/ 87 h 712"/>
                <a:gd name="T102" fmla="*/ 502 w 1321"/>
                <a:gd name="T103" fmla="*/ 107 h 712"/>
                <a:gd name="T104" fmla="*/ 502 w 1321"/>
                <a:gd name="T105" fmla="*/ 10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50000"/>
                  </a:srgbClr>
                </a:gs>
                <a:gs pos="100000">
                  <a:srgbClr val="93C052">
                    <a:alpha val="17998"/>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sp>
          <p:nvSpPr>
            <p:cNvPr id="110" name="Oval 75"/>
            <p:cNvSpPr>
              <a:spLocks noChangeArrowheads="1"/>
            </p:cNvSpPr>
            <p:nvPr/>
          </p:nvSpPr>
          <p:spPr bwMode="gray">
            <a:xfrm>
              <a:off x="1295" y="1296"/>
              <a:ext cx="403" cy="440"/>
            </a:xfrm>
            <a:prstGeom prst="ellipse">
              <a:avLst/>
            </a:prstGeom>
            <a:gradFill rotWithShape="1">
              <a:gsLst>
                <a:gs pos="0">
                  <a:srgbClr val="526C2E"/>
                </a:gs>
                <a:gs pos="50000">
                  <a:srgbClr val="93C052"/>
                </a:gs>
                <a:gs pos="100000">
                  <a:srgbClr val="526C2E"/>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11" name="Freeform 76"/>
            <p:cNvSpPr>
              <a:spLocks/>
            </p:cNvSpPr>
            <p:nvPr/>
          </p:nvSpPr>
          <p:spPr bwMode="gray">
            <a:xfrm>
              <a:off x="1336" y="1303"/>
              <a:ext cx="319" cy="145"/>
            </a:xfrm>
            <a:custGeom>
              <a:avLst/>
              <a:gdLst>
                <a:gd name="T0" fmla="*/ 314 w 1321"/>
                <a:gd name="T1" fmla="*/ 82 h 712"/>
                <a:gd name="T2" fmla="*/ 318 w 1321"/>
                <a:gd name="T3" fmla="*/ 90 h 712"/>
                <a:gd name="T4" fmla="*/ 319 w 1321"/>
                <a:gd name="T5" fmla="*/ 98 h 712"/>
                <a:gd name="T6" fmla="*/ 318 w 1321"/>
                <a:gd name="T7" fmla="*/ 105 h 712"/>
                <a:gd name="T8" fmla="*/ 313 w 1321"/>
                <a:gd name="T9" fmla="*/ 112 h 712"/>
                <a:gd name="T10" fmla="*/ 307 w 1321"/>
                <a:gd name="T11" fmla="*/ 118 h 712"/>
                <a:gd name="T12" fmla="*/ 299 w 1321"/>
                <a:gd name="T13" fmla="*/ 123 h 712"/>
                <a:gd name="T14" fmla="*/ 289 w 1321"/>
                <a:gd name="T15" fmla="*/ 128 h 712"/>
                <a:gd name="T16" fmla="*/ 277 w 1321"/>
                <a:gd name="T17" fmla="*/ 132 h 712"/>
                <a:gd name="T18" fmla="*/ 264 w 1321"/>
                <a:gd name="T19" fmla="*/ 136 h 712"/>
                <a:gd name="T20" fmla="*/ 249 w 1321"/>
                <a:gd name="T21" fmla="*/ 139 h 712"/>
                <a:gd name="T22" fmla="*/ 234 w 1321"/>
                <a:gd name="T23" fmla="*/ 141 h 712"/>
                <a:gd name="T24" fmla="*/ 216 w 1321"/>
                <a:gd name="T25" fmla="*/ 143 h 712"/>
                <a:gd name="T26" fmla="*/ 199 w 1321"/>
                <a:gd name="T27" fmla="*/ 145 h 712"/>
                <a:gd name="T28" fmla="*/ 192 w 1321"/>
                <a:gd name="T29" fmla="*/ 145 h 712"/>
                <a:gd name="T30" fmla="*/ 115 w 1321"/>
                <a:gd name="T31" fmla="*/ 145 h 712"/>
                <a:gd name="T32" fmla="*/ 114 w 1321"/>
                <a:gd name="T33" fmla="*/ 145 h 712"/>
                <a:gd name="T34" fmla="*/ 99 w 1321"/>
                <a:gd name="T35" fmla="*/ 144 h 712"/>
                <a:gd name="T36" fmla="*/ 84 w 1321"/>
                <a:gd name="T37" fmla="*/ 143 h 712"/>
                <a:gd name="T38" fmla="*/ 70 w 1321"/>
                <a:gd name="T39" fmla="*/ 142 h 712"/>
                <a:gd name="T40" fmla="*/ 57 w 1321"/>
                <a:gd name="T41" fmla="*/ 140 h 712"/>
                <a:gd name="T42" fmla="*/ 45 w 1321"/>
                <a:gd name="T43" fmla="*/ 138 h 712"/>
                <a:gd name="T44" fmla="*/ 34 w 1321"/>
                <a:gd name="T45" fmla="*/ 135 h 712"/>
                <a:gd name="T46" fmla="*/ 25 w 1321"/>
                <a:gd name="T47" fmla="*/ 132 h 712"/>
                <a:gd name="T48" fmla="*/ 16 w 1321"/>
                <a:gd name="T49" fmla="*/ 128 h 712"/>
                <a:gd name="T50" fmla="*/ 9 w 1321"/>
                <a:gd name="T51" fmla="*/ 124 h 712"/>
                <a:gd name="T52" fmla="*/ 4 w 1321"/>
                <a:gd name="T53" fmla="*/ 119 h 712"/>
                <a:gd name="T54" fmla="*/ 1 w 1321"/>
                <a:gd name="T55" fmla="*/ 113 h 712"/>
                <a:gd name="T56" fmla="*/ 0 w 1321"/>
                <a:gd name="T57" fmla="*/ 107 h 712"/>
                <a:gd name="T58" fmla="*/ 0 w 1321"/>
                <a:gd name="T59" fmla="*/ 106 h 712"/>
                <a:gd name="T60" fmla="*/ 1 w 1321"/>
                <a:gd name="T61" fmla="*/ 99 h 712"/>
                <a:gd name="T62" fmla="*/ 4 w 1321"/>
                <a:gd name="T63" fmla="*/ 91 h 712"/>
                <a:gd name="T64" fmla="*/ 12 w 1321"/>
                <a:gd name="T65" fmla="*/ 75 h 712"/>
                <a:gd name="T66" fmla="*/ 23 w 1321"/>
                <a:gd name="T67" fmla="*/ 61 h 712"/>
                <a:gd name="T68" fmla="*/ 35 w 1321"/>
                <a:gd name="T69" fmla="*/ 48 h 712"/>
                <a:gd name="T70" fmla="*/ 49 w 1321"/>
                <a:gd name="T71" fmla="*/ 36 h 712"/>
                <a:gd name="T72" fmla="*/ 65 w 1321"/>
                <a:gd name="T73" fmla="*/ 25 h 712"/>
                <a:gd name="T74" fmla="*/ 82 w 1321"/>
                <a:gd name="T75" fmla="*/ 17 h 712"/>
                <a:gd name="T76" fmla="*/ 100 w 1321"/>
                <a:gd name="T77" fmla="*/ 10 h 712"/>
                <a:gd name="T78" fmla="*/ 120 w 1321"/>
                <a:gd name="T79" fmla="*/ 4 h 712"/>
                <a:gd name="T80" fmla="*/ 140 w 1321"/>
                <a:gd name="T81" fmla="*/ 1 h 712"/>
                <a:gd name="T82" fmla="*/ 161 w 1321"/>
                <a:gd name="T83" fmla="*/ 0 h 712"/>
                <a:gd name="T84" fmla="*/ 161 w 1321"/>
                <a:gd name="T85" fmla="*/ 0 h 712"/>
                <a:gd name="T86" fmla="*/ 183 w 1321"/>
                <a:gd name="T87" fmla="*/ 1 h 712"/>
                <a:gd name="T88" fmla="*/ 205 w 1321"/>
                <a:gd name="T89" fmla="*/ 5 h 712"/>
                <a:gd name="T90" fmla="*/ 225 w 1321"/>
                <a:gd name="T91" fmla="*/ 11 h 712"/>
                <a:gd name="T92" fmla="*/ 244 w 1321"/>
                <a:gd name="T93" fmla="*/ 18 h 712"/>
                <a:gd name="T94" fmla="*/ 261 w 1321"/>
                <a:gd name="T95" fmla="*/ 28 h 712"/>
                <a:gd name="T96" fmla="*/ 277 w 1321"/>
                <a:gd name="T97" fmla="*/ 40 h 712"/>
                <a:gd name="T98" fmla="*/ 292 w 1321"/>
                <a:gd name="T99" fmla="*/ 52 h 712"/>
                <a:gd name="T100" fmla="*/ 304 w 1321"/>
                <a:gd name="T101" fmla="*/ 66 h 712"/>
                <a:gd name="T102" fmla="*/ 314 w 1321"/>
                <a:gd name="T103" fmla="*/ 82 h 712"/>
                <a:gd name="T104" fmla="*/ 314 w 1321"/>
                <a:gd name="T105" fmla="*/ 8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50000"/>
                  </a:srgbClr>
                </a:gs>
                <a:gs pos="100000">
                  <a:srgbClr val="93C052">
                    <a:alpha val="17998"/>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grpSp>
          <p:nvGrpSpPr>
            <p:cNvPr id="16" name="Group 77"/>
            <p:cNvGrpSpPr>
              <a:grpSpLocks/>
            </p:cNvGrpSpPr>
            <p:nvPr/>
          </p:nvGrpSpPr>
          <p:grpSpPr bwMode="auto">
            <a:xfrm rot="20302575" flipH="1">
              <a:off x="1225" y="1357"/>
              <a:ext cx="349" cy="119"/>
              <a:chOff x="2532" y="1051"/>
              <a:chExt cx="893" cy="246"/>
            </a:xfrm>
          </p:grpSpPr>
          <p:grpSp>
            <p:nvGrpSpPr>
              <p:cNvPr id="17" name="Group 78"/>
              <p:cNvGrpSpPr>
                <a:grpSpLocks/>
              </p:cNvGrpSpPr>
              <p:nvPr/>
            </p:nvGrpSpPr>
            <p:grpSpPr bwMode="auto">
              <a:xfrm>
                <a:off x="2532" y="1051"/>
                <a:ext cx="743" cy="185"/>
                <a:chOff x="1565" y="2568"/>
                <a:chExt cx="1118" cy="279"/>
              </a:xfrm>
            </p:grpSpPr>
            <p:sp>
              <p:nvSpPr>
                <p:cNvPr id="131" name="AutoShape 79"/>
                <p:cNvSpPr>
                  <a:spLocks noChangeArrowheads="1"/>
                </p:cNvSpPr>
                <p:nvPr/>
              </p:nvSpPr>
              <p:spPr bwMode="gray">
                <a:xfrm rot="5263130">
                  <a:off x="1859"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32" name="AutoShape 80"/>
                <p:cNvSpPr>
                  <a:spLocks noChangeArrowheads="1"/>
                </p:cNvSpPr>
                <p:nvPr/>
              </p:nvSpPr>
              <p:spPr bwMode="gray">
                <a:xfrm rot="6078281">
                  <a:off x="1995"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33" name="AutoShape 81"/>
                <p:cNvSpPr>
                  <a:spLocks noChangeArrowheads="1"/>
                </p:cNvSpPr>
                <p:nvPr/>
              </p:nvSpPr>
              <p:spPr bwMode="gray">
                <a:xfrm rot="6373927">
                  <a:off x="2071" y="229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34" name="AutoShape 82"/>
                <p:cNvSpPr>
                  <a:spLocks noChangeArrowheads="1"/>
                </p:cNvSpPr>
                <p:nvPr/>
              </p:nvSpPr>
              <p:spPr bwMode="gray">
                <a:xfrm rot="6906312">
                  <a:off x="2161" y="232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grpSp>
            <p:nvGrpSpPr>
              <p:cNvPr id="18" name="Group 83"/>
              <p:cNvGrpSpPr>
                <a:grpSpLocks/>
              </p:cNvGrpSpPr>
              <p:nvPr/>
            </p:nvGrpSpPr>
            <p:grpSpPr bwMode="auto">
              <a:xfrm rot="1353540">
                <a:off x="2682" y="1111"/>
                <a:ext cx="743" cy="186"/>
                <a:chOff x="1565" y="2568"/>
                <a:chExt cx="1118" cy="279"/>
              </a:xfrm>
            </p:grpSpPr>
            <p:sp>
              <p:nvSpPr>
                <p:cNvPr id="127" name="AutoShape 84"/>
                <p:cNvSpPr>
                  <a:spLocks noChangeArrowheads="1"/>
                </p:cNvSpPr>
                <p:nvPr/>
              </p:nvSpPr>
              <p:spPr bwMode="gray">
                <a:xfrm rot="5263130">
                  <a:off x="1859"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28" name="AutoShape 85"/>
                <p:cNvSpPr>
                  <a:spLocks noChangeArrowheads="1"/>
                </p:cNvSpPr>
                <p:nvPr/>
              </p:nvSpPr>
              <p:spPr bwMode="gray">
                <a:xfrm rot="6078281">
                  <a:off x="1995"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29" name="AutoShape 86"/>
                <p:cNvSpPr>
                  <a:spLocks noChangeArrowheads="1"/>
                </p:cNvSpPr>
                <p:nvPr/>
              </p:nvSpPr>
              <p:spPr bwMode="gray">
                <a:xfrm rot="6373927">
                  <a:off x="2071" y="229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30" name="AutoShape 87"/>
                <p:cNvSpPr>
                  <a:spLocks noChangeArrowheads="1"/>
                </p:cNvSpPr>
                <p:nvPr/>
              </p:nvSpPr>
              <p:spPr bwMode="gray">
                <a:xfrm rot="6906312">
                  <a:off x="2161" y="232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grpSp>
        <p:grpSp>
          <p:nvGrpSpPr>
            <p:cNvPr id="19" name="Group 88"/>
            <p:cNvGrpSpPr>
              <a:grpSpLocks/>
            </p:cNvGrpSpPr>
            <p:nvPr/>
          </p:nvGrpSpPr>
          <p:grpSpPr bwMode="auto">
            <a:xfrm rot="19687084" flipH="1">
              <a:off x="1008" y="1816"/>
              <a:ext cx="508" cy="120"/>
              <a:chOff x="2532" y="1051"/>
              <a:chExt cx="893" cy="246"/>
            </a:xfrm>
          </p:grpSpPr>
          <p:grpSp>
            <p:nvGrpSpPr>
              <p:cNvPr id="20" name="Group 89"/>
              <p:cNvGrpSpPr>
                <a:grpSpLocks/>
              </p:cNvGrpSpPr>
              <p:nvPr/>
            </p:nvGrpSpPr>
            <p:grpSpPr bwMode="auto">
              <a:xfrm>
                <a:off x="2532" y="1051"/>
                <a:ext cx="743" cy="185"/>
                <a:chOff x="1565" y="2568"/>
                <a:chExt cx="1118" cy="279"/>
              </a:xfrm>
            </p:grpSpPr>
            <p:sp>
              <p:nvSpPr>
                <p:cNvPr id="120" name="AutoShape 90"/>
                <p:cNvSpPr>
                  <a:spLocks noChangeArrowheads="1"/>
                </p:cNvSpPr>
                <p:nvPr/>
              </p:nvSpPr>
              <p:spPr bwMode="gray">
                <a:xfrm rot="5263130">
                  <a:off x="1859"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21" name="AutoShape 91"/>
                <p:cNvSpPr>
                  <a:spLocks noChangeArrowheads="1"/>
                </p:cNvSpPr>
                <p:nvPr/>
              </p:nvSpPr>
              <p:spPr bwMode="gray">
                <a:xfrm rot="6078281">
                  <a:off x="1995"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22" name="AutoShape 92"/>
                <p:cNvSpPr>
                  <a:spLocks noChangeArrowheads="1"/>
                </p:cNvSpPr>
                <p:nvPr/>
              </p:nvSpPr>
              <p:spPr bwMode="gray">
                <a:xfrm rot="6373927">
                  <a:off x="2071" y="229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23" name="AutoShape 93"/>
                <p:cNvSpPr>
                  <a:spLocks noChangeArrowheads="1"/>
                </p:cNvSpPr>
                <p:nvPr/>
              </p:nvSpPr>
              <p:spPr bwMode="gray">
                <a:xfrm rot="6906312">
                  <a:off x="2161" y="232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grpSp>
            <p:nvGrpSpPr>
              <p:cNvPr id="21" name="Group 94"/>
              <p:cNvGrpSpPr>
                <a:grpSpLocks/>
              </p:cNvGrpSpPr>
              <p:nvPr/>
            </p:nvGrpSpPr>
            <p:grpSpPr bwMode="auto">
              <a:xfrm rot="1353540">
                <a:off x="2682" y="1111"/>
                <a:ext cx="743" cy="186"/>
                <a:chOff x="1565" y="2568"/>
                <a:chExt cx="1118" cy="279"/>
              </a:xfrm>
            </p:grpSpPr>
            <p:sp>
              <p:nvSpPr>
                <p:cNvPr id="116" name="AutoShape 95"/>
                <p:cNvSpPr>
                  <a:spLocks noChangeArrowheads="1"/>
                </p:cNvSpPr>
                <p:nvPr/>
              </p:nvSpPr>
              <p:spPr bwMode="gray">
                <a:xfrm rot="5263130">
                  <a:off x="1859"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17" name="AutoShape 96"/>
                <p:cNvSpPr>
                  <a:spLocks noChangeArrowheads="1"/>
                </p:cNvSpPr>
                <p:nvPr/>
              </p:nvSpPr>
              <p:spPr bwMode="gray">
                <a:xfrm rot="6078281">
                  <a:off x="1995" y="2274"/>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18" name="AutoShape 97"/>
                <p:cNvSpPr>
                  <a:spLocks noChangeArrowheads="1"/>
                </p:cNvSpPr>
                <p:nvPr/>
              </p:nvSpPr>
              <p:spPr bwMode="gray">
                <a:xfrm rot="6373927">
                  <a:off x="2071" y="229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sp>
              <p:nvSpPr>
                <p:cNvPr id="119" name="AutoShape 98"/>
                <p:cNvSpPr>
                  <a:spLocks noChangeArrowheads="1"/>
                </p:cNvSpPr>
                <p:nvPr/>
              </p:nvSpPr>
              <p:spPr bwMode="gray">
                <a:xfrm rot="6906312">
                  <a:off x="2161" y="2326"/>
                  <a:ext cx="227" cy="816"/>
                </a:xfrm>
                <a:prstGeom prst="moon">
                  <a:avLst>
                    <a:gd name="adj" fmla="val 49773"/>
                  </a:avLst>
                </a:prstGeom>
                <a:solidFill>
                  <a:srgbClr val="FFFFFF">
                    <a:alpha val="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grpSp>
      </p:grpSp>
      <p:sp>
        <p:nvSpPr>
          <p:cNvPr id="141" name="Rectangle 11"/>
          <p:cNvSpPr>
            <a:spLocks noChangeArrowheads="1"/>
          </p:cNvSpPr>
          <p:nvPr/>
        </p:nvSpPr>
        <p:spPr bwMode="auto">
          <a:xfrm>
            <a:off x="1" y="0"/>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20000"/>
              </a:spcBef>
              <a:defRPr/>
            </a:pPr>
            <a:r>
              <a:rPr lang="ru-RU" altLang="ru-RU" sz="2800" dirty="0" smtClean="0">
                <a:solidFill>
                  <a:schemeClr val="bg1"/>
                </a:solidFill>
                <a:cs typeface="Arial" pitchFamily="34" charset="0"/>
              </a:rPr>
              <a:t>     </a:t>
            </a:r>
          </a:p>
          <a:p>
            <a:pPr algn="ctr" eaLnBrk="1" hangingPunct="1">
              <a:spcBef>
                <a:spcPct val="20000"/>
              </a:spcBef>
              <a:defRPr/>
            </a:pPr>
            <a:r>
              <a:rPr lang="ru-RU" sz="2800" dirty="0" err="1" smtClean="0">
                <a:solidFill>
                  <a:schemeClr val="bg1"/>
                </a:solidFill>
                <a:cs typeface="Arial" pitchFamily="34" charset="0"/>
              </a:rPr>
              <a:t>Мемлекеттік</a:t>
            </a:r>
            <a:r>
              <a:rPr lang="ru-RU" sz="2800" dirty="0" smtClean="0">
                <a:solidFill>
                  <a:schemeClr val="bg1"/>
                </a:solidFill>
                <a:cs typeface="Arial" pitchFamily="34" charset="0"/>
              </a:rPr>
              <a:t> </a:t>
            </a:r>
            <a:r>
              <a:rPr lang="ru-RU" sz="2800" dirty="0" err="1" smtClean="0">
                <a:solidFill>
                  <a:schemeClr val="bg1"/>
                </a:solidFill>
                <a:cs typeface="Arial" pitchFamily="34" charset="0"/>
              </a:rPr>
              <a:t>грантта</a:t>
            </a:r>
            <a:r>
              <a:rPr lang="ru-RU" sz="2800" dirty="0" smtClean="0">
                <a:solidFill>
                  <a:schemeClr val="bg1"/>
                </a:solidFill>
                <a:cs typeface="Arial" pitchFamily="34" charset="0"/>
              </a:rPr>
              <a:t> </a:t>
            </a:r>
            <a:r>
              <a:rPr lang="ru-RU" sz="2800" dirty="0" err="1" smtClean="0">
                <a:solidFill>
                  <a:schemeClr val="bg1"/>
                </a:solidFill>
                <a:cs typeface="Arial" pitchFamily="34" charset="0"/>
              </a:rPr>
              <a:t>оқитын</a:t>
            </a:r>
            <a:r>
              <a:rPr lang="ru-RU" sz="2800" dirty="0" smtClean="0">
                <a:solidFill>
                  <a:schemeClr val="bg1"/>
                </a:solidFill>
                <a:cs typeface="Arial" pitchFamily="34" charset="0"/>
              </a:rPr>
              <a:t> </a:t>
            </a:r>
            <a:r>
              <a:rPr lang="ru-RU" sz="2800" dirty="0" err="1" smtClean="0">
                <a:solidFill>
                  <a:schemeClr val="bg1"/>
                </a:solidFill>
                <a:cs typeface="Arial" pitchFamily="34" charset="0"/>
              </a:rPr>
              <a:t>білім</a:t>
            </a:r>
            <a:r>
              <a:rPr lang="ru-RU" sz="2800" dirty="0" smtClean="0">
                <a:solidFill>
                  <a:schemeClr val="bg1"/>
                </a:solidFill>
                <a:cs typeface="Arial" pitchFamily="34" charset="0"/>
              </a:rPr>
              <a:t> </a:t>
            </a:r>
            <a:r>
              <a:rPr lang="ru-RU" sz="2800" dirty="0" err="1">
                <a:solidFill>
                  <a:schemeClr val="bg1"/>
                </a:solidFill>
                <a:cs typeface="Arial" pitchFamily="34" charset="0"/>
              </a:rPr>
              <a:t>алушылар</a:t>
            </a:r>
            <a:r>
              <a:rPr lang="ru-RU" sz="2800" dirty="0">
                <a:solidFill>
                  <a:schemeClr val="bg1"/>
                </a:solidFill>
                <a:cs typeface="Arial" pitchFamily="34" charset="0"/>
              </a:rPr>
              <a:t> саны </a:t>
            </a:r>
          </a:p>
          <a:p>
            <a:pPr algn="ctr" eaLnBrk="1" hangingPunct="1">
              <a:spcBef>
                <a:spcPct val="20000"/>
              </a:spcBef>
              <a:defRPr/>
            </a:pPr>
            <a:endParaRPr lang="ru-RU" altLang="ru-RU" sz="2800" dirty="0" smtClean="0">
              <a:solidFill>
                <a:schemeClr val="bg1"/>
              </a:solidFill>
              <a:cs typeface="Arial" pitchFamily="34" charset="0"/>
            </a:endParaRPr>
          </a:p>
        </p:txBody>
      </p:sp>
      <p:sp>
        <p:nvSpPr>
          <p:cNvPr id="105"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sp>
        <p:nvSpPr>
          <p:cNvPr id="106" name="Text Box 16"/>
          <p:cNvSpPr txBox="1">
            <a:spLocks noChangeArrowheads="1"/>
          </p:cNvSpPr>
          <p:nvPr/>
        </p:nvSpPr>
        <p:spPr bwMode="auto">
          <a:xfrm>
            <a:off x="335565" y="975192"/>
            <a:ext cx="5333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algn="ctr" eaLnBrk="0" fontAlgn="base" hangingPunct="0">
              <a:spcBef>
                <a:spcPct val="0"/>
              </a:spcBef>
              <a:spcAft>
                <a:spcPct val="0"/>
              </a:spcAft>
              <a:defRPr>
                <a:solidFill>
                  <a:schemeClr val="tx1"/>
                </a:solidFill>
                <a:latin typeface="Symbol" pitchFamily="18" charset="2"/>
              </a:defRPr>
            </a:lvl6pPr>
            <a:lvl7pPr marL="2971800" indent="-228600" algn="ctr" eaLnBrk="0" fontAlgn="base" hangingPunct="0">
              <a:spcBef>
                <a:spcPct val="0"/>
              </a:spcBef>
              <a:spcAft>
                <a:spcPct val="0"/>
              </a:spcAft>
              <a:defRPr>
                <a:solidFill>
                  <a:schemeClr val="tx1"/>
                </a:solidFill>
                <a:latin typeface="Symbol" pitchFamily="18" charset="2"/>
              </a:defRPr>
            </a:lvl7pPr>
            <a:lvl8pPr marL="3429000" indent="-228600" algn="ctr" eaLnBrk="0" fontAlgn="base" hangingPunct="0">
              <a:spcBef>
                <a:spcPct val="0"/>
              </a:spcBef>
              <a:spcAft>
                <a:spcPct val="0"/>
              </a:spcAft>
              <a:defRPr>
                <a:solidFill>
                  <a:schemeClr val="tx1"/>
                </a:solidFill>
                <a:latin typeface="Symbol" pitchFamily="18" charset="2"/>
              </a:defRPr>
            </a:lvl8pPr>
            <a:lvl9pPr marL="3886200" indent="-228600" algn="ctr" eaLnBrk="0" fontAlgn="base" hangingPunct="0">
              <a:spcBef>
                <a:spcPct val="0"/>
              </a:spcBef>
              <a:spcAft>
                <a:spcPct val="0"/>
              </a:spcAft>
              <a:defRPr>
                <a:solidFill>
                  <a:schemeClr val="tx1"/>
                </a:solidFill>
                <a:latin typeface="Symbol" pitchFamily="18" charset="2"/>
              </a:defRPr>
            </a:lvl9pPr>
          </a:lstStyle>
          <a:p>
            <a:pPr>
              <a:spcBef>
                <a:spcPct val="50000"/>
              </a:spcBef>
            </a:pPr>
            <a:r>
              <a:rPr lang="kk-KZ" altLang="zh-CN" sz="1400" i="1" dirty="0" smtClean="0">
                <a:solidFill>
                  <a:srgbClr val="000000"/>
                </a:solidFill>
                <a:latin typeface="Arial" charset="0"/>
                <a:ea typeface="宋体" charset="-122"/>
              </a:rPr>
              <a:t>Жалпы 71: оның ішінде: Мемгрантта - 62 ақылы негізде </a:t>
            </a:r>
            <a:r>
              <a:rPr lang="kk-KZ" altLang="zh-CN" sz="1400" i="1" dirty="0">
                <a:solidFill>
                  <a:srgbClr val="000000"/>
                </a:solidFill>
                <a:latin typeface="Arial" charset="0"/>
                <a:ea typeface="宋体" charset="-122"/>
              </a:rPr>
              <a:t>- </a:t>
            </a:r>
            <a:r>
              <a:rPr lang="kk-KZ" altLang="zh-CN" sz="1400" i="1" dirty="0" smtClean="0">
                <a:solidFill>
                  <a:srgbClr val="000000"/>
                </a:solidFill>
                <a:latin typeface="Arial" charset="0"/>
                <a:ea typeface="宋体" charset="-122"/>
              </a:rPr>
              <a:t>9</a:t>
            </a:r>
            <a:endParaRPr lang="en-US" altLang="zh-CN" sz="1400" i="1" dirty="0">
              <a:solidFill>
                <a:srgbClr val="000000"/>
              </a:solidFill>
              <a:latin typeface="Arial" charset="0"/>
              <a:ea typeface="宋体" charset="-122"/>
            </a:endParaRPr>
          </a:p>
        </p:txBody>
      </p:sp>
      <p:pic>
        <p:nvPicPr>
          <p:cNvPr id="107" name="Рисунок 58"/>
          <p:cNvPicPr>
            <a:picLocks noChangeAspect="1"/>
          </p:cNvPicPr>
          <p:nvPr/>
        </p:nvPicPr>
        <p:blipFill>
          <a:blip r:embed="rId3" cstate="print"/>
          <a:srcRect/>
          <a:stretch>
            <a:fillRect/>
          </a:stretch>
        </p:blipFill>
        <p:spPr bwMode="auto">
          <a:xfrm>
            <a:off x="128947" y="47365"/>
            <a:ext cx="808787" cy="798071"/>
          </a:xfrm>
          <a:prstGeom prst="ellipse">
            <a:avLst/>
          </a:prstGeom>
          <a:noFill/>
          <a:ln w="9525">
            <a:noFill/>
            <a:miter lim="800000"/>
            <a:headEnd/>
            <a:tailEnd/>
          </a:ln>
        </p:spPr>
      </p:pic>
    </p:spTree>
    <p:extLst>
      <p:ext uri="{BB962C8B-B14F-4D97-AF65-F5344CB8AC3E}">
        <p14:creationId xmlns:p14="http://schemas.microsoft.com/office/powerpoint/2010/main" val="690512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1"/>
          <p:cNvSpPr>
            <a:spLocks noChangeArrowheads="1"/>
          </p:cNvSpPr>
          <p:nvPr/>
        </p:nvSpPr>
        <p:spPr bwMode="auto">
          <a:xfrm>
            <a:off x="0" y="100862"/>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algn="ctr"/>
            <a:r>
              <a:rPr lang="kk-KZ" sz="2800" dirty="0" smtClean="0">
                <a:solidFill>
                  <a:schemeClr val="bg1"/>
                </a:solidFill>
              </a:rPr>
              <a:t>«Кедергісіз </a:t>
            </a:r>
            <a:r>
              <a:rPr lang="kk-KZ" sz="2800" dirty="0">
                <a:solidFill>
                  <a:schemeClr val="bg1"/>
                </a:solidFill>
              </a:rPr>
              <a:t>қолжетімді орта» құру</a:t>
            </a:r>
            <a:endParaRPr lang="ru-RU" sz="2800" b="1" dirty="0">
              <a:solidFill>
                <a:schemeClr val="bg1"/>
              </a:solidFill>
              <a:cs typeface="Arial" pitchFamily="34" charset="0"/>
            </a:endParaRPr>
          </a:p>
        </p:txBody>
      </p:sp>
      <p:pic>
        <p:nvPicPr>
          <p:cNvPr id="93194" name="Рисунок 58"/>
          <p:cNvPicPr>
            <a:picLocks noChangeAspect="1"/>
          </p:cNvPicPr>
          <p:nvPr/>
        </p:nvPicPr>
        <p:blipFill>
          <a:blip r:embed="rId3" cstate="print"/>
          <a:srcRect/>
          <a:stretch>
            <a:fillRect/>
          </a:stretch>
        </p:blipFill>
        <p:spPr bwMode="auto">
          <a:xfrm>
            <a:off x="161822" y="121331"/>
            <a:ext cx="808787" cy="798071"/>
          </a:xfrm>
          <a:prstGeom prst="ellipse">
            <a:avLst/>
          </a:prstGeom>
          <a:noFill/>
          <a:ln w="9525">
            <a:noFill/>
            <a:miter lim="800000"/>
            <a:headEnd/>
            <a:tailEnd/>
          </a:ln>
        </p:spPr>
      </p:pic>
      <p:sp>
        <p:nvSpPr>
          <p:cNvPr id="30"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30356638"/>
              </p:ext>
            </p:extLst>
          </p:nvPr>
        </p:nvGraphicFramePr>
        <p:xfrm>
          <a:off x="336150" y="1669704"/>
          <a:ext cx="11519700" cy="3785616"/>
        </p:xfrm>
        <a:graphic>
          <a:graphicData uri="http://schemas.openxmlformats.org/drawingml/2006/table">
            <a:tbl>
              <a:tblPr firstRow="1" firstCol="1" bandRow="1">
                <a:tableStyleId>{16D9F66E-5EB9-4882-86FB-DCBF35E3C3E4}</a:tableStyleId>
              </a:tblPr>
              <a:tblGrid>
                <a:gridCol w="391887"/>
                <a:gridCol w="6000251"/>
                <a:gridCol w="1184570"/>
                <a:gridCol w="2244187"/>
                <a:gridCol w="1698805"/>
              </a:tblGrid>
              <a:tr h="467854">
                <a:tc>
                  <a:txBody>
                    <a:bodyPr/>
                    <a:lstStyle/>
                    <a:p>
                      <a:pPr algn="ctr">
                        <a:lnSpc>
                          <a:spcPct val="115000"/>
                        </a:lnSpc>
                        <a:spcAft>
                          <a:spcPts val="0"/>
                        </a:spcAft>
                      </a:pPr>
                      <a:r>
                        <a:rPr lang="ru-RU" sz="1800" b="0" dirty="0">
                          <a:effectLst/>
                          <a:latin typeface="Arial" pitchFamily="34" charset="0"/>
                          <a:cs typeface="Arial" pitchFamily="34" charset="0"/>
                        </a:rPr>
                        <a:t>№</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kk-KZ" sz="1800" b="0" dirty="0">
                          <a:effectLst/>
                          <a:latin typeface="Arial" pitchFamily="34" charset="0"/>
                          <a:cs typeface="Arial" pitchFamily="34" charset="0"/>
                        </a:rPr>
                        <a:t>Сатып алынатын тауарлардың атауы</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kk-KZ" sz="1800" b="0" dirty="0" smtClean="0">
                          <a:effectLst/>
                          <a:latin typeface="Arial" pitchFamily="34" charset="0"/>
                          <a:cs typeface="Arial" pitchFamily="34" charset="0"/>
                        </a:rPr>
                        <a:t>Шарт №</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kk-KZ" sz="1800" b="0" dirty="0">
                          <a:effectLst/>
                          <a:latin typeface="Arial" pitchFamily="34" charset="0"/>
                          <a:cs typeface="Arial" pitchFamily="34" charset="0"/>
                        </a:rPr>
                        <a:t>КШ күні, айы, жылы</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kk-KZ" sz="1800" b="0" dirty="0">
                          <a:effectLst/>
                          <a:latin typeface="Arial" pitchFamily="34" charset="0"/>
                          <a:cs typeface="Arial" pitchFamily="34" charset="0"/>
                        </a:rPr>
                        <a:t>КШ аяқталу</a:t>
                      </a:r>
                      <a:endParaRPr lang="ru-RU" sz="1800" b="0" dirty="0">
                        <a:effectLst/>
                        <a:latin typeface="Arial" pitchFamily="34" charset="0"/>
                        <a:cs typeface="Arial" pitchFamily="34" charset="0"/>
                      </a:endParaRPr>
                    </a:p>
                    <a:p>
                      <a:pPr algn="ctr">
                        <a:lnSpc>
                          <a:spcPct val="115000"/>
                        </a:lnSpc>
                        <a:spcAft>
                          <a:spcPts val="0"/>
                        </a:spcAft>
                      </a:pPr>
                      <a:r>
                        <a:rPr lang="kk-KZ" sz="1800" b="0" dirty="0">
                          <a:effectLst/>
                          <a:latin typeface="Arial" pitchFamily="34" charset="0"/>
                          <a:cs typeface="Arial" pitchFamily="34" charset="0"/>
                        </a:rPr>
                        <a:t>мерзімі</a:t>
                      </a:r>
                      <a:endParaRPr lang="ru-RU" sz="1800" b="0" dirty="0">
                        <a:effectLst/>
                        <a:latin typeface="Arial" pitchFamily="34" charset="0"/>
                        <a:ea typeface="Calibri"/>
                        <a:cs typeface="Arial" pitchFamily="34" charset="0"/>
                      </a:endParaRPr>
                    </a:p>
                  </a:txBody>
                  <a:tcPr marL="68580" marR="68580" marT="0" marB="0"/>
                </a:tc>
              </a:tr>
              <a:tr h="157552">
                <a:tc gridSpan="5">
                  <a:txBody>
                    <a:bodyPr/>
                    <a:lstStyle/>
                    <a:p>
                      <a:pPr algn="ctr">
                        <a:lnSpc>
                          <a:spcPct val="115000"/>
                        </a:lnSpc>
                        <a:spcAft>
                          <a:spcPts val="0"/>
                        </a:spcAft>
                      </a:pPr>
                      <a:r>
                        <a:rPr lang="kk-KZ" sz="1800" b="0" dirty="0">
                          <a:effectLst/>
                          <a:latin typeface="Arial" pitchFamily="34" charset="0"/>
                          <a:cs typeface="Arial" pitchFamily="34" charset="0"/>
                        </a:rPr>
                        <a:t> «Алматы көтергіш жабдықтар зауыты» ЖШС-і (Аймахамбетов А.А.)</a:t>
                      </a:r>
                      <a:endParaRPr lang="ru-RU" sz="1800" b="0" dirty="0">
                        <a:effectLst/>
                        <a:latin typeface="Arial" pitchFamily="34" charset="0"/>
                        <a:ea typeface="Calibri"/>
                        <a:cs typeface="Arial"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953">
                <a:tc>
                  <a:txBody>
                    <a:bodyPr/>
                    <a:lstStyle/>
                    <a:p>
                      <a:pPr>
                        <a:lnSpc>
                          <a:spcPct val="115000"/>
                        </a:lnSpc>
                        <a:spcAft>
                          <a:spcPts val="0"/>
                        </a:spcAft>
                      </a:pPr>
                      <a:r>
                        <a:rPr lang="kk-KZ" sz="1800" b="0">
                          <a:effectLst/>
                          <a:latin typeface="Arial" pitchFamily="34" charset="0"/>
                          <a:cs typeface="Arial" pitchFamily="34" charset="0"/>
                        </a:rPr>
                        <a:t>1</a:t>
                      </a:r>
                      <a:endParaRPr lang="ru-RU" sz="1800" b="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ru-RU" sz="1800" b="0" dirty="0">
                          <a:effectLst/>
                          <a:latin typeface="Arial" pitchFamily="34" charset="0"/>
                          <a:cs typeface="Arial" pitchFamily="34" charset="0"/>
                        </a:rPr>
                        <a:t>Поручень / перила</a:t>
                      </a:r>
                      <a:endParaRPr lang="ru-RU" sz="1800" b="0" dirty="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800" b="0" dirty="0">
                          <a:effectLst/>
                          <a:latin typeface="Arial" pitchFamily="34" charset="0"/>
                          <a:cs typeface="Arial" pitchFamily="34" charset="0"/>
                        </a:rPr>
                        <a:t>175</a:t>
                      </a:r>
                      <a:r>
                        <a:rPr lang="en-US" sz="1800" b="0" dirty="0">
                          <a:effectLst/>
                          <a:latin typeface="Arial" pitchFamily="34" charset="0"/>
                          <a:cs typeface="Arial" pitchFamily="34" charset="0"/>
                        </a:rPr>
                        <a:t>/1</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800" b="0" dirty="0">
                          <a:effectLst/>
                          <a:latin typeface="Arial" pitchFamily="34" charset="0"/>
                          <a:cs typeface="Arial" pitchFamily="34" charset="0"/>
                        </a:rPr>
                        <a:t>12</a:t>
                      </a:r>
                      <a:r>
                        <a:rPr lang="ru-RU" sz="1800" b="0" dirty="0">
                          <a:effectLst/>
                          <a:latin typeface="Arial" pitchFamily="34" charset="0"/>
                          <a:cs typeface="Arial" pitchFamily="34" charset="0"/>
                        </a:rPr>
                        <a:t>.0</a:t>
                      </a:r>
                      <a:r>
                        <a:rPr lang="kk-KZ" sz="1800" b="0" dirty="0">
                          <a:effectLst/>
                          <a:latin typeface="Arial" pitchFamily="34" charset="0"/>
                          <a:cs typeface="Arial" pitchFamily="34" charset="0"/>
                        </a:rPr>
                        <a:t>5</a:t>
                      </a:r>
                      <a:r>
                        <a:rPr lang="ru-RU" sz="1800" b="0" dirty="0">
                          <a:effectLst/>
                          <a:latin typeface="Arial" pitchFamily="34" charset="0"/>
                          <a:cs typeface="Arial" pitchFamily="34" charset="0"/>
                        </a:rPr>
                        <a:t>.22</a:t>
                      </a:r>
                      <a:r>
                        <a:rPr lang="kk-KZ" sz="1800" b="0" dirty="0">
                          <a:effectLst/>
                          <a:latin typeface="Arial" pitchFamily="34" charset="0"/>
                          <a:cs typeface="Arial" pitchFamily="34" charset="0"/>
                        </a:rPr>
                        <a:t>ж.</a:t>
                      </a:r>
                      <a:endParaRPr lang="ru-RU" sz="1800" b="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800" b="0" dirty="0">
                          <a:effectLst/>
                          <a:latin typeface="Arial" pitchFamily="34" charset="0"/>
                          <a:cs typeface="Arial" pitchFamily="34" charset="0"/>
                        </a:rPr>
                        <a:t>31</a:t>
                      </a:r>
                      <a:r>
                        <a:rPr lang="kk-KZ" sz="1800" b="0" dirty="0">
                          <a:effectLst/>
                          <a:latin typeface="Arial" pitchFamily="34" charset="0"/>
                          <a:cs typeface="Arial" pitchFamily="34" charset="0"/>
                        </a:rPr>
                        <a:t>.05.22ж.</a:t>
                      </a:r>
                      <a:endParaRPr lang="ru-RU" sz="1800" b="0" dirty="0">
                        <a:effectLst/>
                        <a:latin typeface="Arial" pitchFamily="34" charset="0"/>
                        <a:ea typeface="Calibri"/>
                        <a:cs typeface="Arial" pitchFamily="34" charset="0"/>
                      </a:endParaRPr>
                    </a:p>
                  </a:txBody>
                  <a:tcPr marL="68580" marR="68580" marT="0" marB="0"/>
                </a:tc>
              </a:tr>
              <a:tr h="133290">
                <a:tc>
                  <a:txBody>
                    <a:bodyPr/>
                    <a:lstStyle/>
                    <a:p>
                      <a:pPr>
                        <a:lnSpc>
                          <a:spcPct val="115000"/>
                        </a:lnSpc>
                        <a:spcAft>
                          <a:spcPts val="0"/>
                        </a:spcAft>
                      </a:pPr>
                      <a:r>
                        <a:rPr lang="kk-KZ" sz="1800" b="0">
                          <a:effectLst/>
                          <a:latin typeface="Arial" pitchFamily="34" charset="0"/>
                          <a:cs typeface="Arial" pitchFamily="34" charset="0"/>
                        </a:rPr>
                        <a:t>2</a:t>
                      </a:r>
                      <a:endParaRPr lang="ru-RU" sz="1800" b="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ru-RU" sz="1800" b="0" dirty="0" err="1">
                          <a:effectLst/>
                          <a:latin typeface="Arial" pitchFamily="34" charset="0"/>
                          <a:cs typeface="Arial" pitchFamily="34" charset="0"/>
                        </a:rPr>
                        <a:t>Стационарлық</a:t>
                      </a:r>
                      <a:r>
                        <a:rPr lang="ru-RU" sz="1800" b="0" dirty="0">
                          <a:effectLst/>
                          <a:latin typeface="Arial" pitchFamily="34" charset="0"/>
                          <a:cs typeface="Arial" pitchFamily="34" charset="0"/>
                        </a:rPr>
                        <a:t> пандус</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dirty="0">
                          <a:effectLst/>
                          <a:latin typeface="Arial" pitchFamily="34" charset="0"/>
                          <a:cs typeface="Arial" pitchFamily="34" charset="0"/>
                        </a:rPr>
                        <a:t>175/1</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dirty="0">
                          <a:effectLst/>
                          <a:latin typeface="Arial" pitchFamily="34" charset="0"/>
                          <a:cs typeface="Arial" pitchFamily="34" charset="0"/>
                        </a:rPr>
                        <a:t>12.0</a:t>
                      </a:r>
                      <a:r>
                        <a:rPr lang="kk-KZ" sz="1800" b="0" dirty="0">
                          <a:effectLst/>
                          <a:latin typeface="Arial" pitchFamily="34" charset="0"/>
                          <a:cs typeface="Arial" pitchFamily="34" charset="0"/>
                        </a:rPr>
                        <a:t>5</a:t>
                      </a:r>
                      <a:r>
                        <a:rPr lang="ru-RU" sz="1800" b="0" dirty="0">
                          <a:effectLst/>
                          <a:latin typeface="Arial" pitchFamily="34" charset="0"/>
                          <a:cs typeface="Arial" pitchFamily="34" charset="0"/>
                        </a:rPr>
                        <a:t>.22</a:t>
                      </a:r>
                      <a:r>
                        <a:rPr lang="kk-KZ" sz="1800" b="0" dirty="0">
                          <a:effectLst/>
                          <a:latin typeface="Arial" pitchFamily="34" charset="0"/>
                          <a:cs typeface="Arial" pitchFamily="34" charset="0"/>
                        </a:rPr>
                        <a:t>ж.</a:t>
                      </a:r>
                      <a:endParaRPr lang="ru-RU" sz="1800" b="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800" b="0">
                          <a:effectLst/>
                          <a:latin typeface="Arial" pitchFamily="34" charset="0"/>
                          <a:cs typeface="Arial" pitchFamily="34" charset="0"/>
                        </a:rPr>
                        <a:t>31</a:t>
                      </a:r>
                      <a:r>
                        <a:rPr lang="kk-KZ" sz="1800" b="0">
                          <a:effectLst/>
                          <a:latin typeface="Arial" pitchFamily="34" charset="0"/>
                          <a:cs typeface="Arial" pitchFamily="34" charset="0"/>
                        </a:rPr>
                        <a:t>.05.22ж.</a:t>
                      </a:r>
                      <a:endParaRPr lang="ru-RU" sz="1800" b="0">
                        <a:effectLst/>
                        <a:latin typeface="Arial" pitchFamily="34" charset="0"/>
                        <a:ea typeface="Calibri"/>
                        <a:cs typeface="Arial" pitchFamily="34" charset="0"/>
                      </a:endParaRPr>
                    </a:p>
                  </a:txBody>
                  <a:tcPr marL="68580" marR="68580" marT="0" marB="0"/>
                </a:tc>
              </a:tr>
              <a:tr h="94001">
                <a:tc>
                  <a:txBody>
                    <a:bodyPr/>
                    <a:lstStyle/>
                    <a:p>
                      <a:pPr>
                        <a:lnSpc>
                          <a:spcPct val="115000"/>
                        </a:lnSpc>
                        <a:spcAft>
                          <a:spcPts val="0"/>
                        </a:spcAft>
                      </a:pPr>
                      <a:r>
                        <a:rPr lang="kk-KZ" sz="1800" b="0" dirty="0">
                          <a:effectLst/>
                          <a:latin typeface="Arial" pitchFamily="34" charset="0"/>
                          <a:cs typeface="Arial" pitchFamily="34" charset="0"/>
                        </a:rPr>
                        <a:t>3</a:t>
                      </a:r>
                      <a:endParaRPr lang="ru-RU" sz="1800" b="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ru-RU" sz="1800" b="0">
                          <a:effectLst/>
                          <a:latin typeface="Arial" pitchFamily="34" charset="0"/>
                          <a:cs typeface="Arial" pitchFamily="34" charset="0"/>
                        </a:rPr>
                        <a:t>Стационарлық пандус Г - тәрізді </a:t>
                      </a:r>
                      <a:endParaRPr lang="ru-RU" sz="1800" b="0">
                        <a:effectLst/>
                        <a:latin typeface="Arial" pitchFamily="34" charset="0"/>
                        <a:ea typeface="Calibri"/>
                        <a:cs typeface="Arial" pitchFamily="34" charset="0"/>
                      </a:endParaRPr>
                    </a:p>
                  </a:txBody>
                  <a:tcPr marL="68580" marR="68580" marT="0" marB="0" anchor="b"/>
                </a:tc>
                <a:tc>
                  <a:txBody>
                    <a:bodyPr/>
                    <a:lstStyle/>
                    <a:p>
                      <a:pPr algn="ctr">
                        <a:lnSpc>
                          <a:spcPct val="115000"/>
                        </a:lnSpc>
                        <a:spcAft>
                          <a:spcPts val="0"/>
                        </a:spcAft>
                      </a:pPr>
                      <a:r>
                        <a:rPr lang="ru-RU" sz="1800" b="0" dirty="0">
                          <a:effectLst/>
                          <a:latin typeface="Arial" pitchFamily="34" charset="0"/>
                          <a:cs typeface="Arial" pitchFamily="34" charset="0"/>
                        </a:rPr>
                        <a:t>175/1</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dirty="0">
                          <a:effectLst/>
                          <a:latin typeface="Arial" pitchFamily="34" charset="0"/>
                          <a:cs typeface="Arial" pitchFamily="34" charset="0"/>
                        </a:rPr>
                        <a:t>12.0</a:t>
                      </a:r>
                      <a:r>
                        <a:rPr lang="kk-KZ" sz="1800" b="0" dirty="0">
                          <a:effectLst/>
                          <a:latin typeface="Arial" pitchFamily="34" charset="0"/>
                          <a:cs typeface="Arial" pitchFamily="34" charset="0"/>
                        </a:rPr>
                        <a:t>5</a:t>
                      </a:r>
                      <a:r>
                        <a:rPr lang="ru-RU" sz="1800" b="0" dirty="0">
                          <a:effectLst/>
                          <a:latin typeface="Arial" pitchFamily="34" charset="0"/>
                          <a:cs typeface="Arial" pitchFamily="34" charset="0"/>
                        </a:rPr>
                        <a:t>.22</a:t>
                      </a:r>
                      <a:r>
                        <a:rPr lang="kk-KZ" sz="1800" b="0" dirty="0">
                          <a:effectLst/>
                          <a:latin typeface="Arial" pitchFamily="34" charset="0"/>
                          <a:cs typeface="Arial" pitchFamily="34" charset="0"/>
                        </a:rPr>
                        <a:t>ж.</a:t>
                      </a:r>
                      <a:endParaRPr lang="ru-RU" sz="1800" b="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800" b="0" dirty="0">
                          <a:effectLst/>
                          <a:latin typeface="Arial" pitchFamily="34" charset="0"/>
                          <a:cs typeface="Arial" pitchFamily="34" charset="0"/>
                        </a:rPr>
                        <a:t>31</a:t>
                      </a:r>
                      <a:r>
                        <a:rPr lang="kk-KZ" sz="1800" b="0" dirty="0">
                          <a:effectLst/>
                          <a:latin typeface="Arial" pitchFamily="34" charset="0"/>
                          <a:cs typeface="Arial" pitchFamily="34" charset="0"/>
                        </a:rPr>
                        <a:t>.05.22ж.</a:t>
                      </a:r>
                      <a:endParaRPr lang="ru-RU" sz="1800" b="0" dirty="0">
                        <a:effectLst/>
                        <a:latin typeface="Arial" pitchFamily="34" charset="0"/>
                        <a:ea typeface="Calibri"/>
                        <a:cs typeface="Arial" pitchFamily="34" charset="0"/>
                      </a:endParaRPr>
                    </a:p>
                  </a:txBody>
                  <a:tcPr marL="68580" marR="68580" marT="0" marB="0"/>
                </a:tc>
              </a:tr>
              <a:tr h="54712">
                <a:tc>
                  <a:txBody>
                    <a:bodyPr/>
                    <a:lstStyle/>
                    <a:p>
                      <a:pPr>
                        <a:lnSpc>
                          <a:spcPct val="115000"/>
                        </a:lnSpc>
                        <a:spcAft>
                          <a:spcPts val="0"/>
                        </a:spcAft>
                      </a:pPr>
                      <a:r>
                        <a:rPr lang="kk-KZ" sz="1800" b="0">
                          <a:effectLst/>
                          <a:latin typeface="Arial" pitchFamily="34" charset="0"/>
                          <a:cs typeface="Arial" pitchFamily="34" charset="0"/>
                        </a:rPr>
                        <a:t>4</a:t>
                      </a:r>
                      <a:endParaRPr lang="ru-RU" sz="1800" b="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ru-RU" sz="1800" b="0">
                          <a:effectLst/>
                          <a:latin typeface="Arial" pitchFamily="34" charset="0"/>
                          <a:cs typeface="Arial" pitchFamily="34" charset="0"/>
                        </a:rPr>
                        <a:t>Тасымалдауыш (переносной) пандус</a:t>
                      </a:r>
                      <a:endParaRPr lang="ru-RU" sz="1800" b="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dirty="0">
                          <a:effectLst/>
                          <a:latin typeface="Arial" pitchFamily="34" charset="0"/>
                          <a:cs typeface="Arial" pitchFamily="34" charset="0"/>
                        </a:rPr>
                        <a:t>175/1</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dirty="0">
                          <a:effectLst/>
                          <a:latin typeface="Arial" pitchFamily="34" charset="0"/>
                          <a:cs typeface="Arial" pitchFamily="34" charset="0"/>
                        </a:rPr>
                        <a:t>12.0</a:t>
                      </a:r>
                      <a:r>
                        <a:rPr lang="kk-KZ" sz="1800" b="0" dirty="0">
                          <a:effectLst/>
                          <a:latin typeface="Arial" pitchFamily="34" charset="0"/>
                          <a:cs typeface="Arial" pitchFamily="34" charset="0"/>
                        </a:rPr>
                        <a:t>5</a:t>
                      </a:r>
                      <a:r>
                        <a:rPr lang="ru-RU" sz="1800" b="0" dirty="0">
                          <a:effectLst/>
                          <a:latin typeface="Arial" pitchFamily="34" charset="0"/>
                          <a:cs typeface="Arial" pitchFamily="34" charset="0"/>
                        </a:rPr>
                        <a:t>.22</a:t>
                      </a:r>
                      <a:r>
                        <a:rPr lang="kk-KZ" sz="1800" b="0" dirty="0">
                          <a:effectLst/>
                          <a:latin typeface="Arial" pitchFamily="34" charset="0"/>
                          <a:cs typeface="Arial" pitchFamily="34" charset="0"/>
                        </a:rPr>
                        <a:t>ж.</a:t>
                      </a:r>
                      <a:endParaRPr lang="ru-RU" sz="1800" b="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800" b="0" dirty="0">
                          <a:effectLst/>
                          <a:latin typeface="Arial" pitchFamily="34" charset="0"/>
                          <a:cs typeface="Arial" pitchFamily="34" charset="0"/>
                        </a:rPr>
                        <a:t>31</a:t>
                      </a:r>
                      <a:r>
                        <a:rPr lang="kk-KZ" sz="1800" b="0" dirty="0">
                          <a:effectLst/>
                          <a:latin typeface="Arial" pitchFamily="34" charset="0"/>
                          <a:cs typeface="Arial" pitchFamily="34" charset="0"/>
                        </a:rPr>
                        <a:t>.05.22ж.</a:t>
                      </a:r>
                      <a:endParaRPr lang="ru-RU" sz="1800" b="0" dirty="0">
                        <a:effectLst/>
                        <a:latin typeface="Arial" pitchFamily="34" charset="0"/>
                        <a:ea typeface="Calibri"/>
                        <a:cs typeface="Arial" pitchFamily="34" charset="0"/>
                      </a:endParaRPr>
                    </a:p>
                  </a:txBody>
                  <a:tcPr marL="68580" marR="68580" marT="0" marB="0"/>
                </a:tc>
              </a:tr>
              <a:tr h="62924">
                <a:tc>
                  <a:txBody>
                    <a:bodyPr/>
                    <a:lstStyle/>
                    <a:p>
                      <a:pPr>
                        <a:lnSpc>
                          <a:spcPct val="115000"/>
                        </a:lnSpc>
                        <a:spcAft>
                          <a:spcPts val="0"/>
                        </a:spcAft>
                      </a:pPr>
                      <a:r>
                        <a:rPr lang="kk-KZ" sz="1800" b="0">
                          <a:effectLst/>
                          <a:latin typeface="Arial" pitchFamily="34" charset="0"/>
                          <a:cs typeface="Arial" pitchFamily="34" charset="0"/>
                        </a:rPr>
                        <a:t>5</a:t>
                      </a:r>
                      <a:endParaRPr lang="ru-RU" sz="1800" b="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ru-RU" sz="1800" b="0" dirty="0" err="1">
                          <a:effectLst/>
                          <a:latin typeface="Arial" pitchFamily="34" charset="0"/>
                          <a:cs typeface="Arial" pitchFamily="34" charset="0"/>
                        </a:rPr>
                        <a:t>Бүйірлік</a:t>
                      </a:r>
                      <a:r>
                        <a:rPr lang="ru-RU" sz="1800" b="0" dirty="0">
                          <a:effectLst/>
                          <a:latin typeface="Arial" pitchFamily="34" charset="0"/>
                          <a:cs typeface="Arial" pitchFamily="34" charset="0"/>
                        </a:rPr>
                        <a:t> (приставной пандус)</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a:effectLst/>
                          <a:latin typeface="Arial" pitchFamily="34" charset="0"/>
                          <a:cs typeface="Arial" pitchFamily="34" charset="0"/>
                        </a:rPr>
                        <a:t>175/1</a:t>
                      </a:r>
                      <a:endParaRPr lang="ru-RU" sz="1800" b="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dirty="0">
                          <a:effectLst/>
                          <a:latin typeface="Arial" pitchFamily="34" charset="0"/>
                          <a:cs typeface="Arial" pitchFamily="34" charset="0"/>
                        </a:rPr>
                        <a:t>12.0</a:t>
                      </a:r>
                      <a:r>
                        <a:rPr lang="kk-KZ" sz="1800" b="0" dirty="0">
                          <a:effectLst/>
                          <a:latin typeface="Arial" pitchFamily="34" charset="0"/>
                          <a:cs typeface="Arial" pitchFamily="34" charset="0"/>
                        </a:rPr>
                        <a:t>5</a:t>
                      </a:r>
                      <a:r>
                        <a:rPr lang="ru-RU" sz="1800" b="0" dirty="0">
                          <a:effectLst/>
                          <a:latin typeface="Arial" pitchFamily="34" charset="0"/>
                          <a:cs typeface="Arial" pitchFamily="34" charset="0"/>
                        </a:rPr>
                        <a:t>.22</a:t>
                      </a:r>
                      <a:r>
                        <a:rPr lang="kk-KZ" sz="1800" b="0" dirty="0">
                          <a:effectLst/>
                          <a:latin typeface="Arial" pitchFamily="34" charset="0"/>
                          <a:cs typeface="Arial" pitchFamily="34" charset="0"/>
                        </a:rPr>
                        <a:t>ж.</a:t>
                      </a:r>
                      <a:endParaRPr lang="ru-RU" sz="1800" b="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800" b="0" dirty="0">
                          <a:effectLst/>
                          <a:latin typeface="Arial" pitchFamily="34" charset="0"/>
                          <a:cs typeface="Arial" pitchFamily="34" charset="0"/>
                        </a:rPr>
                        <a:t>31</a:t>
                      </a:r>
                      <a:r>
                        <a:rPr lang="kk-KZ" sz="1800" b="0" dirty="0">
                          <a:effectLst/>
                          <a:latin typeface="Arial" pitchFamily="34" charset="0"/>
                          <a:cs typeface="Arial" pitchFamily="34" charset="0"/>
                        </a:rPr>
                        <a:t>.05.22ж.</a:t>
                      </a:r>
                      <a:endParaRPr lang="ru-RU" sz="1800" b="0" dirty="0">
                        <a:effectLst/>
                        <a:latin typeface="Arial" pitchFamily="34" charset="0"/>
                        <a:ea typeface="Calibri"/>
                        <a:cs typeface="Arial" pitchFamily="34" charset="0"/>
                      </a:endParaRPr>
                    </a:p>
                  </a:txBody>
                  <a:tcPr marL="68580" marR="68580" marT="0" marB="0"/>
                </a:tc>
              </a:tr>
              <a:tr h="47385">
                <a:tc>
                  <a:txBody>
                    <a:bodyPr/>
                    <a:lstStyle/>
                    <a:p>
                      <a:pPr>
                        <a:lnSpc>
                          <a:spcPct val="115000"/>
                        </a:lnSpc>
                        <a:spcAft>
                          <a:spcPts val="0"/>
                        </a:spcAft>
                      </a:pPr>
                      <a:r>
                        <a:rPr lang="kk-KZ" sz="1800" b="0">
                          <a:effectLst/>
                          <a:latin typeface="Arial" pitchFamily="34" charset="0"/>
                          <a:cs typeface="Arial" pitchFamily="34" charset="0"/>
                        </a:rPr>
                        <a:t>6</a:t>
                      </a:r>
                      <a:endParaRPr lang="ru-RU" sz="1800" b="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ru-RU" sz="1800" b="0">
                          <a:effectLst/>
                          <a:latin typeface="Arial" pitchFamily="34" charset="0"/>
                          <a:cs typeface="Arial" pitchFamily="34" charset="0"/>
                        </a:rPr>
                        <a:t>Бүйірлік (приставной пандус)</a:t>
                      </a:r>
                      <a:endParaRPr lang="ru-RU" sz="1800" b="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a:effectLst/>
                          <a:latin typeface="Arial" pitchFamily="34" charset="0"/>
                          <a:cs typeface="Arial" pitchFamily="34" charset="0"/>
                        </a:rPr>
                        <a:t>177</a:t>
                      </a:r>
                      <a:endParaRPr lang="ru-RU" sz="1800" b="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kk-KZ" sz="1800" b="0" dirty="0">
                          <a:effectLst/>
                          <a:latin typeface="Arial" pitchFamily="34" charset="0"/>
                          <a:cs typeface="Arial" pitchFamily="34" charset="0"/>
                        </a:rPr>
                        <a:t>04</a:t>
                      </a:r>
                      <a:r>
                        <a:rPr lang="ru-RU" sz="1800" b="0" dirty="0">
                          <a:effectLst/>
                          <a:latin typeface="Arial" pitchFamily="34" charset="0"/>
                          <a:cs typeface="Arial" pitchFamily="34" charset="0"/>
                        </a:rPr>
                        <a:t>.0</a:t>
                      </a:r>
                      <a:r>
                        <a:rPr lang="kk-KZ" sz="1800" b="0" dirty="0">
                          <a:effectLst/>
                          <a:latin typeface="Arial" pitchFamily="34" charset="0"/>
                          <a:cs typeface="Arial" pitchFamily="34" charset="0"/>
                        </a:rPr>
                        <a:t>5</a:t>
                      </a:r>
                      <a:r>
                        <a:rPr lang="ru-RU" sz="1800" b="0" dirty="0">
                          <a:effectLst/>
                          <a:latin typeface="Arial" pitchFamily="34" charset="0"/>
                          <a:cs typeface="Arial" pitchFamily="34" charset="0"/>
                        </a:rPr>
                        <a:t>.22</a:t>
                      </a:r>
                      <a:r>
                        <a:rPr lang="kk-KZ" sz="1800" b="0" dirty="0">
                          <a:effectLst/>
                          <a:latin typeface="Arial" pitchFamily="34" charset="0"/>
                          <a:cs typeface="Arial" pitchFamily="34" charset="0"/>
                        </a:rPr>
                        <a:t>ж.</a:t>
                      </a:r>
                      <a:endParaRPr lang="ru-RU" sz="1800" b="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800" b="0" dirty="0">
                          <a:effectLst/>
                          <a:latin typeface="Arial" pitchFamily="34" charset="0"/>
                          <a:cs typeface="Arial" pitchFamily="34" charset="0"/>
                        </a:rPr>
                        <a:t>24.05.22</a:t>
                      </a:r>
                      <a:r>
                        <a:rPr lang="kk-KZ" sz="1800" b="0" dirty="0">
                          <a:effectLst/>
                          <a:latin typeface="Arial" pitchFamily="34" charset="0"/>
                          <a:cs typeface="Arial" pitchFamily="34" charset="0"/>
                        </a:rPr>
                        <a:t>ж.</a:t>
                      </a:r>
                      <a:endParaRPr lang="ru-RU" sz="1800" b="0" dirty="0">
                        <a:effectLst/>
                        <a:latin typeface="Arial" pitchFamily="34" charset="0"/>
                        <a:ea typeface="Calibri"/>
                        <a:cs typeface="Arial" pitchFamily="34" charset="0"/>
                      </a:endParaRPr>
                    </a:p>
                  </a:txBody>
                  <a:tcPr marL="68580" marR="68580" marT="0" marB="0"/>
                </a:tc>
              </a:tr>
              <a:tr h="43722">
                <a:tc>
                  <a:txBody>
                    <a:bodyPr/>
                    <a:lstStyle/>
                    <a:p>
                      <a:pPr>
                        <a:lnSpc>
                          <a:spcPct val="115000"/>
                        </a:lnSpc>
                        <a:spcAft>
                          <a:spcPts val="0"/>
                        </a:spcAft>
                      </a:pPr>
                      <a:r>
                        <a:rPr lang="kk-KZ" sz="1800" b="0">
                          <a:effectLst/>
                          <a:latin typeface="Arial" pitchFamily="34" charset="0"/>
                          <a:cs typeface="Arial" pitchFamily="34" charset="0"/>
                        </a:rPr>
                        <a:t>7</a:t>
                      </a:r>
                      <a:endParaRPr lang="ru-RU" sz="1800" b="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ru-RU" sz="1800" b="0" dirty="0" err="1">
                          <a:effectLst/>
                          <a:latin typeface="Arial" pitchFamily="34" charset="0"/>
                          <a:cs typeface="Arial" pitchFamily="34" charset="0"/>
                        </a:rPr>
                        <a:t>Резеңке</a:t>
                      </a:r>
                      <a:r>
                        <a:rPr lang="ru-RU" sz="1800" b="0" dirty="0">
                          <a:effectLst/>
                          <a:latin typeface="Arial" pitchFamily="34" charset="0"/>
                          <a:cs typeface="Arial" pitchFamily="34" charset="0"/>
                        </a:rPr>
                        <a:t> </a:t>
                      </a:r>
                      <a:r>
                        <a:rPr lang="ru-RU" sz="1800" b="0" dirty="0" err="1">
                          <a:effectLst/>
                          <a:latin typeface="Arial" pitchFamily="34" charset="0"/>
                          <a:cs typeface="Arial" pitchFamily="34" charset="0"/>
                        </a:rPr>
                        <a:t>жабыны</a:t>
                      </a:r>
                      <a:r>
                        <a:rPr lang="ru-RU" sz="1800" b="0" dirty="0">
                          <a:effectLst/>
                          <a:latin typeface="Arial" pitchFamily="34" charset="0"/>
                          <a:cs typeface="Arial" pitchFamily="34" charset="0"/>
                        </a:rPr>
                        <a:t> </a:t>
                      </a:r>
                      <a:r>
                        <a:rPr lang="ru-RU" sz="1800" b="0" dirty="0" smtClean="0">
                          <a:effectLst/>
                          <a:latin typeface="Arial" pitchFamily="34" charset="0"/>
                          <a:cs typeface="Arial" pitchFamily="34" charset="0"/>
                        </a:rPr>
                        <a:t>(</a:t>
                      </a:r>
                      <a:r>
                        <a:rPr lang="ru-RU" sz="1800" b="0" dirty="0">
                          <a:effectLst/>
                          <a:latin typeface="Arial" pitchFamily="34" charset="0"/>
                          <a:cs typeface="Arial" pitchFamily="34" charset="0"/>
                        </a:rPr>
                        <a:t>Резиновое покрытие)  (8 кв. м.)</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800" b="0" dirty="0">
                          <a:effectLst/>
                          <a:latin typeface="Arial" pitchFamily="34" charset="0"/>
                          <a:cs typeface="Arial" pitchFamily="34" charset="0"/>
                        </a:rPr>
                        <a:t>264</a:t>
                      </a:r>
                      <a:endParaRPr lang="ru-RU" sz="1800" b="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kk-KZ" sz="1800" b="0" dirty="0">
                          <a:effectLst/>
                          <a:latin typeface="Arial" pitchFamily="34" charset="0"/>
                          <a:cs typeface="Arial" pitchFamily="34" charset="0"/>
                        </a:rPr>
                        <a:t>25</a:t>
                      </a:r>
                      <a:r>
                        <a:rPr lang="ru-RU" sz="1800" b="0" dirty="0">
                          <a:effectLst/>
                          <a:latin typeface="Arial" pitchFamily="34" charset="0"/>
                          <a:cs typeface="Arial" pitchFamily="34" charset="0"/>
                        </a:rPr>
                        <a:t>.</a:t>
                      </a:r>
                      <a:r>
                        <a:rPr lang="kk-KZ" sz="1800" b="0" dirty="0">
                          <a:effectLst/>
                          <a:latin typeface="Arial" pitchFamily="34" charset="0"/>
                          <a:cs typeface="Arial" pitchFamily="34" charset="0"/>
                        </a:rPr>
                        <a:t>05</a:t>
                      </a:r>
                      <a:r>
                        <a:rPr lang="ru-RU" sz="1800" b="0" dirty="0">
                          <a:effectLst/>
                          <a:latin typeface="Arial" pitchFamily="34" charset="0"/>
                          <a:cs typeface="Arial" pitchFamily="34" charset="0"/>
                        </a:rPr>
                        <a:t>.22</a:t>
                      </a:r>
                      <a:r>
                        <a:rPr lang="kk-KZ" sz="1800" b="0" dirty="0">
                          <a:effectLst/>
                          <a:latin typeface="Arial" pitchFamily="34" charset="0"/>
                          <a:cs typeface="Arial" pitchFamily="34" charset="0"/>
                        </a:rPr>
                        <a:t>ж</a:t>
                      </a:r>
                      <a:r>
                        <a:rPr lang="kk-KZ" sz="1800" b="0" dirty="0" smtClean="0">
                          <a:effectLst/>
                          <a:latin typeface="Arial" pitchFamily="34" charset="0"/>
                          <a:cs typeface="Arial" pitchFamily="34" charset="0"/>
                        </a:rPr>
                        <a:t>.</a:t>
                      </a:r>
                      <a:r>
                        <a:rPr lang="ru-RU" sz="1800" b="0" dirty="0">
                          <a:effectLst/>
                          <a:latin typeface="Arial" pitchFamily="34" charset="0"/>
                          <a:cs typeface="Arial" pitchFamily="34" charset="0"/>
                        </a:rPr>
                        <a:t> </a:t>
                      </a:r>
                      <a:endParaRPr lang="ru-RU" sz="1800" b="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800" b="0" dirty="0">
                          <a:effectLst/>
                          <a:latin typeface="Arial" pitchFamily="34" charset="0"/>
                          <a:cs typeface="Arial" pitchFamily="34" charset="0"/>
                        </a:rPr>
                        <a:t>13.0</a:t>
                      </a:r>
                      <a:r>
                        <a:rPr lang="kk-KZ" sz="1800" b="0" dirty="0">
                          <a:effectLst/>
                          <a:latin typeface="Arial" pitchFamily="34" charset="0"/>
                          <a:cs typeface="Arial" pitchFamily="34" charset="0"/>
                        </a:rPr>
                        <a:t>6</a:t>
                      </a:r>
                      <a:r>
                        <a:rPr lang="ru-RU" sz="1800" b="0" dirty="0">
                          <a:effectLst/>
                          <a:latin typeface="Arial" pitchFamily="34" charset="0"/>
                          <a:cs typeface="Arial" pitchFamily="34" charset="0"/>
                        </a:rPr>
                        <a:t>.22</a:t>
                      </a:r>
                      <a:r>
                        <a:rPr lang="kk-KZ" sz="1800" b="0" dirty="0">
                          <a:effectLst/>
                          <a:latin typeface="Arial" pitchFamily="34" charset="0"/>
                          <a:cs typeface="Arial" pitchFamily="34" charset="0"/>
                        </a:rPr>
                        <a:t>ж.</a:t>
                      </a:r>
                      <a:endParaRPr lang="ru-RU" sz="1800" b="0" dirty="0">
                        <a:effectLst/>
                        <a:latin typeface="Arial" pitchFamily="34" charset="0"/>
                        <a:ea typeface="Calibri"/>
                        <a:cs typeface="Arial" pitchFamily="34" charset="0"/>
                      </a:endParaRPr>
                    </a:p>
                  </a:txBody>
                  <a:tcPr marL="68580" marR="68580" marT="0" marB="0"/>
                </a:tc>
              </a:tr>
              <a:tr h="0">
                <a:tc gridSpan="5">
                  <a:txBody>
                    <a:bodyPr/>
                    <a:lstStyle/>
                    <a:p>
                      <a:pPr algn="ctr">
                        <a:lnSpc>
                          <a:spcPct val="115000"/>
                        </a:lnSpc>
                        <a:spcAft>
                          <a:spcPts val="0"/>
                        </a:spcAft>
                      </a:pPr>
                      <a:r>
                        <a:rPr lang="ru-RU" sz="1800" b="0" dirty="0">
                          <a:effectLst/>
                          <a:latin typeface="Arial" pitchFamily="34" charset="0"/>
                          <a:cs typeface="Arial" pitchFamily="34" charset="0"/>
                        </a:rPr>
                        <a:t>«</a:t>
                      </a:r>
                      <a:r>
                        <a:rPr lang="ru-RU" sz="1800" b="0" dirty="0" err="1">
                          <a:effectLst/>
                          <a:latin typeface="Arial" pitchFamily="34" charset="0"/>
                          <a:cs typeface="Arial" pitchFamily="34" charset="0"/>
                        </a:rPr>
                        <a:t>Адал</a:t>
                      </a:r>
                      <a:r>
                        <a:rPr lang="ru-RU" sz="1800" b="0" dirty="0">
                          <a:effectLst/>
                          <a:latin typeface="Arial" pitchFamily="34" charset="0"/>
                          <a:cs typeface="Arial" pitchFamily="34" charset="0"/>
                        </a:rPr>
                        <a:t>» </a:t>
                      </a:r>
                      <a:r>
                        <a:rPr lang="ru-RU" sz="1800" b="0" dirty="0" err="1">
                          <a:effectLst/>
                          <a:latin typeface="Arial" pitchFamily="34" charset="0"/>
                          <a:cs typeface="Arial" pitchFamily="34" charset="0"/>
                        </a:rPr>
                        <a:t>Оңалту</a:t>
                      </a:r>
                      <a:r>
                        <a:rPr lang="ru-RU" sz="1800" b="0" dirty="0">
                          <a:effectLst/>
                          <a:latin typeface="Arial" pitchFamily="34" charset="0"/>
                          <a:cs typeface="Arial" pitchFamily="34" charset="0"/>
                        </a:rPr>
                        <a:t> </a:t>
                      </a:r>
                      <a:r>
                        <a:rPr lang="ru-RU" sz="1800" b="0" dirty="0" err="1">
                          <a:effectLst/>
                          <a:latin typeface="Arial" pitchFamily="34" charset="0"/>
                          <a:cs typeface="Arial" pitchFamily="34" charset="0"/>
                        </a:rPr>
                        <a:t>Орталығы</a:t>
                      </a:r>
                      <a:r>
                        <a:rPr lang="ru-RU" sz="1800" b="0" dirty="0">
                          <a:effectLst/>
                          <a:latin typeface="Arial" pitchFamily="34" charset="0"/>
                          <a:cs typeface="Arial" pitchFamily="34" charset="0"/>
                        </a:rPr>
                        <a:t> ЖШС-</a:t>
                      </a:r>
                      <a:r>
                        <a:rPr lang="kk-KZ" sz="1800" b="0" dirty="0">
                          <a:effectLst/>
                          <a:latin typeface="Arial" pitchFamily="34" charset="0"/>
                          <a:cs typeface="Arial" pitchFamily="34" charset="0"/>
                        </a:rPr>
                        <a:t>і (Зординов И.М.)</a:t>
                      </a:r>
                      <a:endParaRPr lang="ru-RU" sz="1800" b="0" dirty="0">
                        <a:effectLst/>
                        <a:latin typeface="Arial" pitchFamily="34" charset="0"/>
                        <a:ea typeface="Calibri"/>
                        <a:cs typeface="Arial"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nSpc>
                          <a:spcPct val="115000"/>
                        </a:lnSpc>
                        <a:spcAft>
                          <a:spcPts val="0"/>
                        </a:spcAft>
                      </a:pPr>
                      <a:r>
                        <a:rPr lang="kk-KZ" sz="1800" b="0">
                          <a:effectLst/>
                          <a:latin typeface="Arial" pitchFamily="34" charset="0"/>
                          <a:cs typeface="Arial" pitchFamily="34" charset="0"/>
                        </a:rPr>
                        <a:t>8</a:t>
                      </a:r>
                      <a:endParaRPr lang="ru-RU" sz="1800" b="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ru-RU" sz="1800" b="0" dirty="0" err="1">
                          <a:effectLst/>
                          <a:latin typeface="Arial" pitchFamily="34" charset="0"/>
                          <a:cs typeface="Arial" pitchFamily="34" charset="0"/>
                        </a:rPr>
                        <a:t>Мүгедектер</a:t>
                      </a:r>
                      <a:r>
                        <a:rPr lang="ru-RU" sz="1800" b="0" dirty="0">
                          <a:effectLst/>
                          <a:latin typeface="Arial" pitchFamily="34" charset="0"/>
                          <a:cs typeface="Arial" pitchFamily="34" charset="0"/>
                        </a:rPr>
                        <a:t> </a:t>
                      </a:r>
                      <a:r>
                        <a:rPr lang="ru-RU" sz="1800" b="0" dirty="0" err="1" smtClean="0">
                          <a:effectLst/>
                          <a:latin typeface="Arial" pitchFamily="34" charset="0"/>
                          <a:cs typeface="Arial" pitchFamily="34" charset="0"/>
                        </a:rPr>
                        <a:t>арбасына</a:t>
                      </a:r>
                      <a:r>
                        <a:rPr lang="ru-RU" sz="1800" b="0" dirty="0" smtClean="0">
                          <a:effectLst/>
                          <a:latin typeface="Arial" pitchFamily="34" charset="0"/>
                          <a:cs typeface="Arial" pitchFamily="34" charset="0"/>
                        </a:rPr>
                        <a:t> / </a:t>
                      </a:r>
                      <a:r>
                        <a:rPr lang="ru-RU" sz="1800" b="0" dirty="0" err="1" smtClean="0">
                          <a:effectLst/>
                          <a:latin typeface="Arial" pitchFamily="34" charset="0"/>
                          <a:cs typeface="Arial" pitchFamily="34" charset="0"/>
                        </a:rPr>
                        <a:t>креслоларға</a:t>
                      </a:r>
                      <a:r>
                        <a:rPr lang="ru-RU" sz="1800" b="0" dirty="0" smtClean="0">
                          <a:effectLst/>
                          <a:latin typeface="Arial" pitchFamily="34" charset="0"/>
                          <a:cs typeface="Arial" pitchFamily="34" charset="0"/>
                        </a:rPr>
                        <a:t> </a:t>
                      </a:r>
                      <a:r>
                        <a:rPr lang="ru-RU" sz="1800" b="0" dirty="0" err="1">
                          <a:effectLst/>
                          <a:latin typeface="Arial" pitchFamily="34" charset="0"/>
                          <a:cs typeface="Arial" pitchFamily="34" charset="0"/>
                        </a:rPr>
                        <a:t>арналған</a:t>
                      </a:r>
                      <a:r>
                        <a:rPr lang="ru-RU" sz="1800" b="0" dirty="0">
                          <a:effectLst/>
                          <a:latin typeface="Arial" pitchFamily="34" charset="0"/>
                          <a:cs typeface="Arial" pitchFamily="34" charset="0"/>
                        </a:rPr>
                        <a:t> </a:t>
                      </a:r>
                      <a:r>
                        <a:rPr lang="ru-RU" sz="1800" b="0" dirty="0" err="1">
                          <a:effectLst/>
                          <a:latin typeface="Arial" pitchFamily="34" charset="0"/>
                          <a:cs typeface="Arial" pitchFamily="34" charset="0"/>
                        </a:rPr>
                        <a:t>көтергіш</a:t>
                      </a:r>
                      <a:endParaRPr lang="ru-RU" sz="1800" b="0" dirty="0">
                        <a:effectLst/>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kk-KZ" sz="1800" b="0">
                          <a:effectLst/>
                          <a:latin typeface="Arial" pitchFamily="34" charset="0"/>
                          <a:cs typeface="Arial" pitchFamily="34" charset="0"/>
                        </a:rPr>
                        <a:t>№474	</a:t>
                      </a:r>
                      <a:endParaRPr lang="ru-RU" sz="1800" b="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kk-KZ" sz="1800" b="0">
                          <a:effectLst/>
                          <a:latin typeface="Arial" pitchFamily="34" charset="0"/>
                          <a:cs typeface="Arial" pitchFamily="34" charset="0"/>
                        </a:rPr>
                        <a:t>24.08.22ж.</a:t>
                      </a:r>
                      <a:endParaRPr lang="ru-RU" sz="1800" b="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800" b="0" dirty="0">
                          <a:effectLst/>
                          <a:latin typeface="Arial" pitchFamily="34" charset="0"/>
                          <a:cs typeface="Arial" pitchFamily="34" charset="0"/>
                        </a:rPr>
                        <a:t> </a:t>
                      </a:r>
                      <a:endParaRPr lang="ru-RU" sz="1800" b="0"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4150878216"/>
      </p:ext>
    </p:extLst>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42"/>
          <p:cNvSpPr>
            <a:spLocks/>
          </p:cNvSpPr>
          <p:nvPr/>
        </p:nvSpPr>
        <p:spPr bwMode="auto">
          <a:xfrm>
            <a:off x="1401288" y="1891861"/>
            <a:ext cx="3945803" cy="341255"/>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42"/>
          <p:cNvSpPr>
            <a:spLocks/>
          </p:cNvSpPr>
          <p:nvPr/>
        </p:nvSpPr>
        <p:spPr bwMode="auto">
          <a:xfrm flipH="1">
            <a:off x="6451412" y="1235034"/>
            <a:ext cx="4283643" cy="114606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42"/>
          <p:cNvSpPr>
            <a:spLocks/>
          </p:cNvSpPr>
          <p:nvPr/>
        </p:nvSpPr>
        <p:spPr bwMode="auto">
          <a:xfrm flipV="1">
            <a:off x="1379330" y="3751653"/>
            <a:ext cx="3244747" cy="143520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42"/>
          <p:cNvSpPr>
            <a:spLocks/>
          </p:cNvSpPr>
          <p:nvPr/>
        </p:nvSpPr>
        <p:spPr bwMode="auto">
          <a:xfrm flipH="1" flipV="1">
            <a:off x="6451414" y="3561907"/>
            <a:ext cx="4436325" cy="1168560"/>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矩形 32"/>
          <p:cNvSpPr>
            <a:spLocks noChangeArrowheads="1"/>
          </p:cNvSpPr>
          <p:nvPr/>
        </p:nvSpPr>
        <p:spPr bwMode="auto">
          <a:xfrm>
            <a:off x="1" y="2827100"/>
            <a:ext cx="12190413" cy="863003"/>
          </a:xfrm>
          <a:prstGeom prst="rect">
            <a:avLst/>
          </a:prstGeom>
          <a:solidFill>
            <a:srgbClr val="FF9900"/>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300" b="0" i="0" u="none" strike="noStrike" kern="0" cap="none" spc="0" normalizeH="0" baseline="0" noProof="0">
              <a:ln>
                <a:noFill/>
              </a:ln>
              <a:solidFill>
                <a:sysClr val="windowText" lastClr="000000"/>
              </a:solidFill>
              <a:effectLst/>
              <a:uLnTx/>
              <a:uFillTx/>
              <a:latin typeface="Arial" pitchFamily="34" charset="0"/>
              <a:ea typeface="宋体" pitchFamily="2" charset="-122"/>
            </a:endParaRPr>
          </a:p>
        </p:txBody>
      </p:sp>
      <p:sp>
        <p:nvSpPr>
          <p:cNvPr id="33" name="TextBox 33"/>
          <p:cNvSpPr txBox="1">
            <a:spLocks noChangeArrowheads="1"/>
          </p:cNvSpPr>
          <p:nvPr/>
        </p:nvSpPr>
        <p:spPr bwMode="auto">
          <a:xfrm>
            <a:off x="3606380" y="3027264"/>
            <a:ext cx="4858628" cy="500101"/>
          </a:xfrm>
          <a:prstGeom prst="rect">
            <a:avLst/>
          </a:prstGeom>
          <a:noFill/>
          <a:ln>
            <a:noFill/>
          </a:ln>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buNone/>
              <a:defRPr/>
            </a:pPr>
            <a:r>
              <a:rPr lang="kk-KZ" altLang="ru-RU" sz="2800" dirty="0" smtClean="0">
                <a:solidFill>
                  <a:schemeClr val="bg1"/>
                </a:solidFill>
                <a:cs typeface="Arial" pitchFamily="34" charset="0"/>
              </a:rPr>
              <a:t>Инклюзивті инфрақұрылым</a:t>
            </a:r>
            <a:endParaRPr lang="ru-RU" altLang="ru-RU" sz="2800" dirty="0" smtClean="0">
              <a:solidFill>
                <a:schemeClr val="bg1"/>
              </a:solidFill>
              <a:cs typeface="Arial" pitchFamily="34" charset="0"/>
            </a:endParaRPr>
          </a:p>
        </p:txBody>
      </p:sp>
      <p:sp>
        <p:nvSpPr>
          <p:cNvPr id="46" name="TextBox 46"/>
          <p:cNvSpPr txBox="1">
            <a:spLocks noChangeArrowheads="1"/>
          </p:cNvSpPr>
          <p:nvPr/>
        </p:nvSpPr>
        <p:spPr bwMode="auto">
          <a:xfrm>
            <a:off x="1414130" y="1581789"/>
            <a:ext cx="3836702"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buNone/>
            </a:pPr>
            <a:r>
              <a:rPr lang="ru-RU" sz="1400" b="1" dirty="0" err="1" smtClean="0">
                <a:cs typeface="Arial" pitchFamily="34" charset="0"/>
              </a:rPr>
              <a:t>Сыртқы кіре</a:t>
            </a:r>
            <a:r>
              <a:rPr lang="ru-RU" sz="1400" b="1" dirty="0" smtClean="0">
                <a:cs typeface="Arial" pitchFamily="34" charset="0"/>
              </a:rPr>
              <a:t> </a:t>
            </a:r>
            <a:r>
              <a:rPr lang="ru-RU" sz="1400" b="1" dirty="0" err="1" smtClean="0">
                <a:cs typeface="Arial" pitchFamily="34" charset="0"/>
              </a:rPr>
              <a:t>берістерге</a:t>
            </a:r>
            <a:r>
              <a:rPr lang="ru-RU" sz="1400" b="1" dirty="0" smtClean="0">
                <a:cs typeface="Arial" pitchFamily="34" charset="0"/>
              </a:rPr>
              <a:t> </a:t>
            </a:r>
            <a:r>
              <a:rPr lang="ru-RU" sz="1400" b="1" dirty="0" err="1" smtClean="0">
                <a:cs typeface="Arial" pitchFamily="34" charset="0"/>
              </a:rPr>
              <a:t>пандустар</a:t>
            </a:r>
            <a:endParaRPr lang="ru-RU" sz="1400" b="1" dirty="0" smtClean="0">
              <a:cs typeface="Arial" pitchFamily="34" charset="0"/>
            </a:endParaRPr>
          </a:p>
        </p:txBody>
      </p:sp>
      <p:sp>
        <p:nvSpPr>
          <p:cNvPr id="47" name="TextBox 47"/>
          <p:cNvSpPr txBox="1">
            <a:spLocks noChangeArrowheads="1"/>
          </p:cNvSpPr>
          <p:nvPr/>
        </p:nvSpPr>
        <p:spPr bwMode="auto">
          <a:xfrm>
            <a:off x="1994047" y="1981484"/>
            <a:ext cx="3791445" cy="8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ts val="0"/>
              </a:spcBef>
              <a:buFont typeface="Arial" pitchFamily="34" charset="0"/>
              <a:buChar char="•"/>
              <a:tabLst>
                <a:tab pos="95250" algn="l"/>
              </a:tabLst>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А.Молдағұлова көшесі </a:t>
            </a:r>
            <a:r>
              <a:rPr lang="ru-RU" sz="1000" i="1" dirty="0" smtClean="0">
                <a:solidFill>
                  <a:schemeClr val="tx1"/>
                </a:solidFill>
                <a:cs typeface="Arial" pitchFamily="34" charset="0"/>
              </a:rPr>
              <a:t>№27 (</a:t>
            </a:r>
            <a:r>
              <a:rPr lang="kk-KZ" sz="1000" i="1" dirty="0" smtClean="0">
                <a:solidFill>
                  <a:schemeClr val="tx1"/>
                </a:solidFill>
                <a:cs typeface="Arial" pitchFamily="34" charset="0"/>
              </a:rPr>
              <a:t>Агрономия факультеті); </a:t>
            </a:r>
          </a:p>
          <a:p>
            <a:pPr>
              <a:spcBef>
                <a:spcPts val="0"/>
              </a:spcBef>
              <a:buFont typeface="Arial" pitchFamily="34" charset="0"/>
              <a:buChar char="•"/>
              <a:tabLst>
                <a:tab pos="95250" algn="l"/>
              </a:tabLst>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А.Молдағұлова көшесі </a:t>
            </a:r>
            <a:r>
              <a:rPr lang="ru-RU" sz="1000" i="1" dirty="0" smtClean="0">
                <a:solidFill>
                  <a:schemeClr val="tx1"/>
                </a:solidFill>
                <a:cs typeface="Arial" pitchFamily="34" charset="0"/>
              </a:rPr>
              <a:t>№29 (</a:t>
            </a:r>
            <a:r>
              <a:rPr lang="kk-KZ" sz="1000" i="1" dirty="0" smtClean="0">
                <a:solidFill>
                  <a:schemeClr val="tx1"/>
                </a:solidFill>
                <a:cs typeface="Arial" pitchFamily="34" charset="0"/>
              </a:rPr>
              <a:t>Жатақхана №7);</a:t>
            </a:r>
          </a:p>
          <a:p>
            <a:pPr>
              <a:spcBef>
                <a:spcPts val="0"/>
              </a:spcBef>
              <a:buFont typeface="Arial" pitchFamily="34" charset="0"/>
              <a:buChar char="•"/>
              <a:tabLst>
                <a:tab pos="95250" algn="l"/>
              </a:tabLst>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А.Молдағұлова көшесі </a:t>
            </a:r>
            <a:r>
              <a:rPr lang="ru-RU" sz="1000" i="1" dirty="0" smtClean="0">
                <a:solidFill>
                  <a:schemeClr val="tx1"/>
                </a:solidFill>
                <a:cs typeface="Arial" pitchFamily="34" charset="0"/>
              </a:rPr>
              <a:t>№29 В (</a:t>
            </a:r>
            <a:r>
              <a:rPr lang="kk-KZ" sz="1000" i="1" dirty="0" smtClean="0">
                <a:solidFill>
                  <a:schemeClr val="tx1"/>
                </a:solidFill>
                <a:cs typeface="Arial" pitchFamily="34" charset="0"/>
              </a:rPr>
              <a:t>Жатақхана №5); </a:t>
            </a:r>
          </a:p>
          <a:p>
            <a:pPr>
              <a:spcBef>
                <a:spcPts val="0"/>
              </a:spcBef>
              <a:buFont typeface="Arial" pitchFamily="34" charset="0"/>
              <a:buChar char="•"/>
              <a:tabLst>
                <a:tab pos="95250" algn="l"/>
              </a:tabLst>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Бейбітшілік</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№73 (</a:t>
            </a:r>
            <a:r>
              <a:rPr lang="kk-KZ" sz="1000" i="1" dirty="0" smtClean="0">
                <a:solidFill>
                  <a:schemeClr val="tx1"/>
                </a:solidFill>
                <a:cs typeface="Arial" pitchFamily="34" charset="0"/>
              </a:rPr>
              <a:t>Жер ресурстарын басқару, сәулет және дизайн факультеті</a:t>
            </a:r>
            <a:r>
              <a:rPr lang="ru-RU" sz="1000" i="1" cap="all" dirty="0" smtClean="0">
                <a:solidFill>
                  <a:schemeClr val="tx1"/>
                </a:solidFill>
                <a:cs typeface="Arial" pitchFamily="34" charset="0"/>
              </a:rPr>
              <a:t>).</a:t>
            </a:r>
          </a:p>
        </p:txBody>
      </p:sp>
      <p:sp>
        <p:nvSpPr>
          <p:cNvPr id="48" name="TextBox 48"/>
          <p:cNvSpPr txBox="1">
            <a:spLocks noChangeArrowheads="1"/>
          </p:cNvSpPr>
          <p:nvPr/>
        </p:nvSpPr>
        <p:spPr bwMode="auto">
          <a:xfrm>
            <a:off x="6483441" y="977462"/>
            <a:ext cx="4276708"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a:buNone/>
            </a:pPr>
            <a:r>
              <a:rPr lang="ru-RU" sz="1400" b="1" dirty="0" err="1" smtClean="0">
                <a:cs typeface="Arial" pitchFamily="34" charset="0"/>
              </a:rPr>
              <a:t>Тактильді</a:t>
            </a:r>
            <a:r>
              <a:rPr lang="ru-RU" sz="1400" b="1" dirty="0" smtClean="0">
                <a:cs typeface="Arial" pitchFamily="34" charset="0"/>
              </a:rPr>
              <a:t> </a:t>
            </a:r>
            <a:r>
              <a:rPr lang="ru-RU" sz="1400" b="1" dirty="0" err="1" smtClean="0">
                <a:cs typeface="Arial" pitchFamily="34" charset="0"/>
              </a:rPr>
              <a:t>сары</a:t>
            </a:r>
            <a:r>
              <a:rPr lang="ru-RU" sz="1400" b="1" dirty="0" smtClean="0">
                <a:cs typeface="Arial" pitchFamily="34" charset="0"/>
              </a:rPr>
              <a:t> </a:t>
            </a:r>
            <a:r>
              <a:rPr lang="ru-RU" sz="1400" b="1" dirty="0" err="1" smtClean="0">
                <a:cs typeface="Arial" pitchFamily="34" charset="0"/>
              </a:rPr>
              <a:t>жолақты жолдар</a:t>
            </a:r>
            <a:endParaRPr lang="ru-RU" sz="1400" b="1" dirty="0" smtClean="0">
              <a:cs typeface="Arial" pitchFamily="34" charset="0"/>
            </a:endParaRPr>
          </a:p>
        </p:txBody>
      </p:sp>
      <p:sp>
        <p:nvSpPr>
          <p:cNvPr id="49" name="TextBox 49"/>
          <p:cNvSpPr txBox="1">
            <a:spLocks noChangeArrowheads="1"/>
          </p:cNvSpPr>
          <p:nvPr/>
        </p:nvSpPr>
        <p:spPr bwMode="auto">
          <a:xfrm>
            <a:off x="6457762" y="1298514"/>
            <a:ext cx="4194404" cy="16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ts val="0"/>
              </a:spcBef>
              <a:buFont typeface="Arial" pitchFamily="34" charset="0"/>
              <a:buChar char="•"/>
            </a:pPr>
            <a:r>
              <a:rPr lang="kk-KZ" sz="1000" i="1" dirty="0" smtClean="0">
                <a:solidFill>
                  <a:schemeClr val="tx1"/>
                </a:solidFill>
                <a:cs typeface="Arial" pitchFamily="34" charset="0"/>
              </a:rPr>
              <a:t> Жеңіс даңғылы №62 </a:t>
            </a:r>
            <a:r>
              <a:rPr lang="ru-RU" sz="1000" i="1" dirty="0" smtClean="0">
                <a:solidFill>
                  <a:schemeClr val="tx1"/>
                </a:solidFill>
                <a:cs typeface="Arial" pitchFamily="34" charset="0"/>
              </a:rPr>
              <a:t>(Бас о</a:t>
            </a:r>
            <a:r>
              <a:rPr lang="kk-KZ" sz="1000" i="1" dirty="0" smtClean="0">
                <a:solidFill>
                  <a:schemeClr val="tx1"/>
                </a:solidFill>
                <a:cs typeface="Arial" pitchFamily="34" charset="0"/>
              </a:rPr>
              <a:t>қу ғимараты</a:t>
            </a:r>
            <a:r>
              <a:rPr lang="ru-RU" sz="1000" i="1" dirty="0" smtClean="0">
                <a:solidFill>
                  <a:schemeClr val="tx1"/>
                </a:solidFill>
                <a:cs typeface="Arial" pitchFamily="34" charset="0"/>
              </a:rPr>
              <a:t>);</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А.Молдағұлова көшесі </a:t>
            </a:r>
            <a:r>
              <a:rPr lang="ru-RU" sz="1000" i="1" dirty="0" smtClean="0">
                <a:solidFill>
                  <a:schemeClr val="tx1"/>
                </a:solidFill>
                <a:cs typeface="Arial" pitchFamily="34" charset="0"/>
              </a:rPr>
              <a:t>№27 Д (</a:t>
            </a:r>
            <a:r>
              <a:rPr lang="kk-KZ" sz="1000" i="1" dirty="0" smtClean="0">
                <a:solidFill>
                  <a:schemeClr val="tx1"/>
                </a:solidFill>
                <a:cs typeface="Arial" pitchFamily="34" charset="0"/>
              </a:rPr>
              <a:t>Техникалық факультет);</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Бейбітшілік</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№73 (</a:t>
            </a:r>
            <a:r>
              <a:rPr lang="kk-KZ" sz="1000" i="1" dirty="0" smtClean="0">
                <a:solidFill>
                  <a:schemeClr val="tx1"/>
                </a:solidFill>
                <a:cs typeface="Arial" pitchFamily="34" charset="0"/>
              </a:rPr>
              <a:t>Жер ресурстарын басқару, сәулет және дизайн факультеті</a:t>
            </a:r>
            <a:r>
              <a:rPr lang="ru-RU" sz="1000" i="1" cap="all" dirty="0" smtClean="0">
                <a:solidFill>
                  <a:schemeClr val="tx1"/>
                </a:solidFill>
                <a:cs typeface="Arial" pitchFamily="34" charset="0"/>
              </a:rPr>
              <a:t>);</a:t>
            </a:r>
          </a:p>
          <a:p>
            <a:pPr>
              <a:spcBef>
                <a:spcPts val="0"/>
              </a:spcBef>
              <a:buFont typeface="Arial" pitchFamily="34" charset="0"/>
              <a:buChar char="•"/>
            </a:pPr>
            <a:r>
              <a:rPr lang="kk-KZ" sz="1000" i="1" dirty="0" smtClean="0">
                <a:solidFill>
                  <a:schemeClr val="tx1"/>
                </a:solidFill>
                <a:cs typeface="Arial" pitchFamily="34" charset="0"/>
              </a:rPr>
              <a:t> Ы. Алтынсарин көшесі №2 </a:t>
            </a:r>
            <a:r>
              <a:rPr lang="ru-RU" sz="1000" i="1" dirty="0" smtClean="0">
                <a:solidFill>
                  <a:schemeClr val="tx1"/>
                </a:solidFill>
                <a:cs typeface="Arial" pitchFamily="34" charset="0"/>
              </a:rPr>
              <a:t>(</a:t>
            </a:r>
            <a:r>
              <a:rPr lang="ru-RU" sz="1000" i="1" dirty="0" err="1" smtClean="0">
                <a:solidFill>
                  <a:schemeClr val="tx1"/>
                </a:solidFill>
                <a:cs typeface="Arial" pitchFamily="34" charset="0"/>
              </a:rPr>
              <a:t>Биокорпус</a:t>
            </a:r>
            <a:r>
              <a:rPr lang="ru-RU" sz="1000" i="1" dirty="0" smtClean="0">
                <a:solidFill>
                  <a:schemeClr val="tx1"/>
                </a:solidFill>
                <a:cs typeface="Arial" pitchFamily="34" charset="0"/>
              </a:rPr>
              <a:t>);</a:t>
            </a:r>
          </a:p>
          <a:p>
            <a:pPr>
              <a:spcBef>
                <a:spcPts val="0"/>
              </a:spcBef>
              <a:buFont typeface="Arial" pitchFamily="34" charset="0"/>
              <a:buChar char="•"/>
            </a:pPr>
            <a:r>
              <a:rPr lang="kk-KZ" sz="1000" i="1" dirty="0" smtClean="0">
                <a:solidFill>
                  <a:schemeClr val="tx1"/>
                </a:solidFill>
                <a:cs typeface="Arial" pitchFamily="34" charset="0"/>
              </a:rPr>
              <a:t> Ы. Алтынсарин көшесі №4 </a:t>
            </a:r>
            <a:r>
              <a:rPr lang="ru-RU" sz="1000" i="1" dirty="0" smtClean="0">
                <a:solidFill>
                  <a:schemeClr val="tx1"/>
                </a:solidFill>
                <a:cs typeface="Arial" pitchFamily="34" charset="0"/>
              </a:rPr>
              <a:t>(</a:t>
            </a:r>
            <a:r>
              <a:rPr lang="ru-RU" sz="1000" i="1" dirty="0" err="1" smtClean="0">
                <a:solidFill>
                  <a:schemeClr val="tx1"/>
                </a:solidFill>
                <a:cs typeface="Arial" pitchFamily="34" charset="0"/>
              </a:rPr>
              <a:t>еск</a:t>
            </a:r>
            <a:r>
              <a:rPr lang="kk-KZ" sz="1000" i="1" dirty="0" smtClean="0">
                <a:solidFill>
                  <a:schemeClr val="tx1"/>
                </a:solidFill>
                <a:cs typeface="Arial" pitchFamily="34" charset="0"/>
              </a:rPr>
              <a:t>і тех.</a:t>
            </a:r>
            <a:r>
              <a:rPr lang="ru-RU" sz="1000" i="1" dirty="0" smtClean="0">
                <a:solidFill>
                  <a:schemeClr val="tx1"/>
                </a:solidFill>
                <a:cs typeface="Arial" pitchFamily="34" charset="0"/>
              </a:rPr>
              <a:t> корпус);</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Армандастар</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№2 А (</a:t>
            </a:r>
            <a:r>
              <a:rPr lang="kk-KZ" sz="1000" i="1" dirty="0" smtClean="0">
                <a:solidFill>
                  <a:schemeClr val="tx1"/>
                </a:solidFill>
                <a:cs typeface="Arial" pitchFamily="34" charset="0"/>
              </a:rPr>
              <a:t>Жатақхана №6);</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Армандастар</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№2 В </a:t>
            </a:r>
          </a:p>
          <a:p>
            <a:pPr>
              <a:spcBef>
                <a:spcPts val="0"/>
              </a:spcBef>
              <a:buNone/>
            </a:pPr>
            <a:r>
              <a:rPr lang="ru-RU" sz="1000" i="1" dirty="0" smtClean="0">
                <a:solidFill>
                  <a:schemeClr val="tx1"/>
                </a:solidFill>
                <a:cs typeface="Arial" pitchFamily="34" charset="0"/>
              </a:rPr>
              <a:t>(Ветеринария </a:t>
            </a:r>
            <a:r>
              <a:rPr lang="ru-RU" sz="1000" i="1" dirty="0" err="1" smtClean="0">
                <a:solidFill>
                  <a:schemeClr val="tx1"/>
                </a:solidFill>
                <a:cs typeface="Arial" pitchFamily="34" charset="0"/>
              </a:rPr>
              <a:t>және </a:t>
            </a:r>
            <a:r>
              <a:rPr lang="ru-RU" sz="1000" i="1" dirty="0" smtClean="0">
                <a:solidFill>
                  <a:schemeClr val="tx1"/>
                </a:solidFill>
                <a:cs typeface="Arial" pitchFamily="34" charset="0"/>
              </a:rPr>
              <a:t>мал </a:t>
            </a:r>
            <a:r>
              <a:rPr lang="ru-RU" sz="1000" i="1" dirty="0" err="1" smtClean="0">
                <a:solidFill>
                  <a:schemeClr val="tx1"/>
                </a:solidFill>
                <a:cs typeface="Arial" pitchFamily="34" charset="0"/>
              </a:rPr>
              <a:t>шаруашылығы технологиясы</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факультеті</a:t>
            </a:r>
            <a:r>
              <a:rPr lang="kk-KZ" sz="1000" i="1" dirty="0" smtClean="0">
                <a:solidFill>
                  <a:schemeClr val="tx1"/>
                </a:solidFill>
                <a:cs typeface="Arial" pitchFamily="34" charset="0"/>
              </a:rPr>
              <a:t>).</a:t>
            </a:r>
          </a:p>
        </p:txBody>
      </p:sp>
      <p:sp>
        <p:nvSpPr>
          <p:cNvPr id="50" name="TextBox 50"/>
          <p:cNvSpPr txBox="1">
            <a:spLocks noChangeArrowheads="1"/>
          </p:cNvSpPr>
          <p:nvPr/>
        </p:nvSpPr>
        <p:spPr bwMode="auto">
          <a:xfrm>
            <a:off x="1382233" y="5218150"/>
            <a:ext cx="3137064"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buNone/>
            </a:pPr>
            <a:r>
              <a:rPr lang="ru-RU" sz="1400" b="1" dirty="0" err="1" smtClean="0">
                <a:cs typeface="Arial" pitchFamily="34" charset="0"/>
              </a:rPr>
              <a:t>Тірек</a:t>
            </a:r>
            <a:r>
              <a:rPr lang="ru-RU" sz="1400" b="1" dirty="0" smtClean="0">
                <a:cs typeface="Arial" pitchFamily="34" charset="0"/>
              </a:rPr>
              <a:t> </a:t>
            </a:r>
            <a:r>
              <a:rPr lang="ru-RU" sz="1400" b="1" dirty="0" err="1" smtClean="0">
                <a:cs typeface="Arial" pitchFamily="34" charset="0"/>
              </a:rPr>
              <a:t>тұтқалар </a:t>
            </a:r>
            <a:r>
              <a:rPr lang="ru-RU" sz="1400" b="1" dirty="0" smtClean="0">
                <a:cs typeface="Arial" pitchFamily="34" charset="0"/>
              </a:rPr>
              <a:t>(поручены)</a:t>
            </a:r>
          </a:p>
        </p:txBody>
      </p:sp>
      <p:sp>
        <p:nvSpPr>
          <p:cNvPr id="51" name="TextBox 51"/>
          <p:cNvSpPr txBox="1">
            <a:spLocks noChangeArrowheads="1"/>
          </p:cNvSpPr>
          <p:nvPr/>
        </p:nvSpPr>
        <p:spPr bwMode="auto">
          <a:xfrm>
            <a:off x="2052083" y="3688689"/>
            <a:ext cx="3710764" cy="145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ts val="0"/>
              </a:spcBef>
              <a:buFont typeface="Arial" pitchFamily="34" charset="0"/>
              <a:buChar char="•"/>
            </a:pPr>
            <a:r>
              <a:rPr lang="kk-KZ" sz="1000" i="1" dirty="0" smtClean="0">
                <a:solidFill>
                  <a:schemeClr val="tx1"/>
                </a:solidFill>
                <a:cs typeface="Arial" pitchFamily="34" charset="0"/>
              </a:rPr>
              <a:t> Жеңіс даңғылы №62 </a:t>
            </a:r>
            <a:r>
              <a:rPr lang="ru-RU" sz="1000" i="1" dirty="0" smtClean="0">
                <a:solidFill>
                  <a:schemeClr val="tx1"/>
                </a:solidFill>
                <a:cs typeface="Arial" pitchFamily="34" charset="0"/>
              </a:rPr>
              <a:t>(Бас о</a:t>
            </a:r>
            <a:r>
              <a:rPr lang="kk-KZ" sz="1000" i="1" dirty="0" smtClean="0">
                <a:solidFill>
                  <a:schemeClr val="tx1"/>
                </a:solidFill>
                <a:cs typeface="Arial" pitchFamily="34" charset="0"/>
              </a:rPr>
              <a:t>қу ғимараты</a:t>
            </a:r>
            <a:r>
              <a:rPr lang="ru-RU" sz="1000" i="1" dirty="0" smtClean="0">
                <a:solidFill>
                  <a:schemeClr val="tx1"/>
                </a:solidFill>
                <a:cs typeface="Arial" pitchFamily="34" charset="0"/>
              </a:rPr>
              <a:t>);</a:t>
            </a:r>
          </a:p>
          <a:p>
            <a:pPr>
              <a:spcBef>
                <a:spcPts val="0"/>
              </a:spcBef>
              <a:buFont typeface="Arial" pitchFamily="34" charset="0"/>
              <a:buChar char="•"/>
            </a:pPr>
            <a:r>
              <a:rPr lang="kk-KZ" sz="1000" i="1" dirty="0" smtClean="0">
                <a:solidFill>
                  <a:schemeClr val="tx1"/>
                </a:solidFill>
                <a:cs typeface="Arial" pitchFamily="34" charset="0"/>
              </a:rPr>
              <a:t> Ы. Алтынсарин көшесі №2 </a:t>
            </a:r>
            <a:r>
              <a:rPr lang="ru-RU" sz="1000" i="1" dirty="0" smtClean="0">
                <a:solidFill>
                  <a:schemeClr val="tx1"/>
                </a:solidFill>
                <a:cs typeface="Arial" pitchFamily="34" charset="0"/>
              </a:rPr>
              <a:t>(</a:t>
            </a:r>
            <a:r>
              <a:rPr lang="ru-RU" sz="1000" i="1" dirty="0" err="1" smtClean="0">
                <a:solidFill>
                  <a:schemeClr val="tx1"/>
                </a:solidFill>
                <a:cs typeface="Arial" pitchFamily="34" charset="0"/>
              </a:rPr>
              <a:t>Биокорпус</a:t>
            </a:r>
            <a:r>
              <a:rPr lang="ru-RU" sz="1000" i="1" dirty="0" smtClean="0">
                <a:solidFill>
                  <a:schemeClr val="tx1"/>
                </a:solidFill>
                <a:cs typeface="Arial" pitchFamily="34" charset="0"/>
              </a:rPr>
              <a:t>);</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Бейбітшілік</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№73 (</a:t>
            </a:r>
            <a:r>
              <a:rPr lang="kk-KZ" sz="1000" i="1" dirty="0" smtClean="0">
                <a:solidFill>
                  <a:schemeClr val="tx1"/>
                </a:solidFill>
                <a:cs typeface="Arial" pitchFamily="34" charset="0"/>
              </a:rPr>
              <a:t>Жер ресурстарын басқару, сәулет және дизайн факультеті</a:t>
            </a:r>
            <a:r>
              <a:rPr lang="ru-RU" sz="1000" i="1" cap="all" dirty="0" smtClean="0">
                <a:solidFill>
                  <a:schemeClr val="tx1"/>
                </a:solidFill>
                <a:cs typeface="Arial" pitchFamily="34" charset="0"/>
              </a:rPr>
              <a:t>);</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А.Молдағұлова көшесі </a:t>
            </a:r>
            <a:r>
              <a:rPr lang="ru-RU" sz="1000" i="1" dirty="0" smtClean="0">
                <a:solidFill>
                  <a:schemeClr val="tx1"/>
                </a:solidFill>
                <a:cs typeface="Arial" pitchFamily="34" charset="0"/>
              </a:rPr>
              <a:t>№27 Д (</a:t>
            </a:r>
            <a:r>
              <a:rPr lang="kk-KZ" sz="1000" i="1" dirty="0" smtClean="0">
                <a:solidFill>
                  <a:schemeClr val="tx1"/>
                </a:solidFill>
                <a:cs typeface="Arial" pitchFamily="34" charset="0"/>
              </a:rPr>
              <a:t>Техникалық факультет);</a:t>
            </a:r>
          </a:p>
          <a:p>
            <a:pPr>
              <a:spcBef>
                <a:spcPts val="0"/>
              </a:spcBef>
              <a:buFont typeface="Arial" pitchFamily="34" charset="0"/>
              <a:buChar char="•"/>
            </a:pPr>
            <a:r>
              <a:rPr lang="kk-KZ" sz="1000" i="1" dirty="0" smtClean="0">
                <a:solidFill>
                  <a:schemeClr val="tx1"/>
                </a:solidFill>
                <a:cs typeface="Arial" pitchFamily="34" charset="0"/>
              </a:rPr>
              <a:t> Ы. Алтынсарин көшесі №4 </a:t>
            </a:r>
            <a:r>
              <a:rPr lang="ru-RU" sz="1000" i="1" dirty="0" smtClean="0">
                <a:solidFill>
                  <a:schemeClr val="tx1"/>
                </a:solidFill>
                <a:cs typeface="Arial" pitchFamily="34" charset="0"/>
              </a:rPr>
              <a:t>(</a:t>
            </a:r>
            <a:r>
              <a:rPr lang="ru-RU" sz="1000" i="1" dirty="0" err="1" smtClean="0">
                <a:solidFill>
                  <a:schemeClr val="tx1"/>
                </a:solidFill>
                <a:cs typeface="Arial" pitchFamily="34" charset="0"/>
              </a:rPr>
              <a:t>еск</a:t>
            </a:r>
            <a:r>
              <a:rPr lang="kk-KZ" sz="1000" i="1" dirty="0" smtClean="0">
                <a:solidFill>
                  <a:schemeClr val="tx1"/>
                </a:solidFill>
                <a:cs typeface="Arial" pitchFamily="34" charset="0"/>
              </a:rPr>
              <a:t>і тех.</a:t>
            </a:r>
            <a:r>
              <a:rPr lang="ru-RU" sz="1000" i="1" dirty="0" smtClean="0">
                <a:solidFill>
                  <a:schemeClr val="tx1"/>
                </a:solidFill>
                <a:cs typeface="Arial" pitchFamily="34" charset="0"/>
              </a:rPr>
              <a:t> корпус);</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Армандастар</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№2 А (</a:t>
            </a:r>
            <a:r>
              <a:rPr lang="kk-KZ" sz="1000" i="1" dirty="0" smtClean="0">
                <a:solidFill>
                  <a:schemeClr val="tx1"/>
                </a:solidFill>
                <a:cs typeface="Arial" pitchFamily="34" charset="0"/>
              </a:rPr>
              <a:t>Жатақхана №6);</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Армандастар</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№2 В (Ветеринария </a:t>
            </a:r>
            <a:r>
              <a:rPr lang="ru-RU" sz="1000" i="1" dirty="0" err="1" smtClean="0">
                <a:solidFill>
                  <a:schemeClr val="tx1"/>
                </a:solidFill>
                <a:cs typeface="Arial" pitchFamily="34" charset="0"/>
              </a:rPr>
              <a:t>және </a:t>
            </a:r>
            <a:r>
              <a:rPr lang="ru-RU" sz="1000" i="1" dirty="0" smtClean="0">
                <a:solidFill>
                  <a:schemeClr val="tx1"/>
                </a:solidFill>
                <a:cs typeface="Arial" pitchFamily="34" charset="0"/>
              </a:rPr>
              <a:t>мал </a:t>
            </a:r>
            <a:r>
              <a:rPr lang="ru-RU" sz="1000" i="1" dirty="0" err="1" smtClean="0">
                <a:solidFill>
                  <a:schemeClr val="tx1"/>
                </a:solidFill>
                <a:cs typeface="Arial" pitchFamily="34" charset="0"/>
              </a:rPr>
              <a:t>шаруашылығы технологиясы</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факультеті</a:t>
            </a:r>
            <a:r>
              <a:rPr lang="kk-KZ" sz="1000" i="1" dirty="0" smtClean="0">
                <a:solidFill>
                  <a:schemeClr val="tx1"/>
                </a:solidFill>
                <a:cs typeface="Arial" pitchFamily="34" charset="0"/>
              </a:rPr>
              <a:t>).</a:t>
            </a:r>
          </a:p>
        </p:txBody>
      </p:sp>
      <p:sp>
        <p:nvSpPr>
          <p:cNvPr id="52" name="TextBox 52"/>
          <p:cNvSpPr txBox="1">
            <a:spLocks noChangeArrowheads="1"/>
          </p:cNvSpPr>
          <p:nvPr/>
        </p:nvSpPr>
        <p:spPr bwMode="auto">
          <a:xfrm>
            <a:off x="6542690" y="4769749"/>
            <a:ext cx="4372959"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a:buNone/>
            </a:pPr>
            <a:r>
              <a:rPr lang="ru-RU" sz="1400" b="1" dirty="0" err="1" smtClean="0">
                <a:cs typeface="Arial" pitchFamily="34" charset="0"/>
              </a:rPr>
              <a:t>Қызметкерлерді шақыру қоңырау</a:t>
            </a:r>
            <a:endParaRPr lang="ru-RU" sz="1400" b="1" dirty="0" smtClean="0">
              <a:cs typeface="Arial" pitchFamily="34" charset="0"/>
            </a:endParaRPr>
          </a:p>
        </p:txBody>
      </p:sp>
      <p:sp>
        <p:nvSpPr>
          <p:cNvPr id="53" name="TextBox 53"/>
          <p:cNvSpPr txBox="1">
            <a:spLocks noChangeArrowheads="1"/>
          </p:cNvSpPr>
          <p:nvPr/>
        </p:nvSpPr>
        <p:spPr bwMode="auto">
          <a:xfrm>
            <a:off x="6489659" y="3688689"/>
            <a:ext cx="4249224" cy="9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ts val="0"/>
              </a:spcBef>
              <a:buFont typeface="Arial" pitchFamily="34" charset="0"/>
              <a:buChar char="•"/>
            </a:pPr>
            <a:r>
              <a:rPr lang="kk-KZ" sz="1000" i="1" dirty="0" smtClean="0">
                <a:solidFill>
                  <a:schemeClr val="tx1"/>
                </a:solidFill>
                <a:cs typeface="Arial" pitchFamily="34" charset="0"/>
              </a:rPr>
              <a:t> Жеңіс даңғылы №62 </a:t>
            </a:r>
            <a:r>
              <a:rPr lang="ru-RU" sz="1000" i="1" dirty="0" smtClean="0">
                <a:solidFill>
                  <a:schemeClr val="tx1"/>
                </a:solidFill>
                <a:cs typeface="Arial" pitchFamily="34" charset="0"/>
              </a:rPr>
              <a:t>(Бас о</a:t>
            </a:r>
            <a:r>
              <a:rPr lang="kk-KZ" sz="1000" i="1" dirty="0" smtClean="0">
                <a:solidFill>
                  <a:schemeClr val="tx1"/>
                </a:solidFill>
                <a:cs typeface="Arial" pitchFamily="34" charset="0"/>
              </a:rPr>
              <a:t>қу ғимараты</a:t>
            </a:r>
            <a:r>
              <a:rPr lang="ru-RU" sz="1000" i="1" dirty="0" smtClean="0">
                <a:solidFill>
                  <a:schemeClr val="tx1"/>
                </a:solidFill>
                <a:cs typeface="Arial" pitchFamily="34" charset="0"/>
              </a:rPr>
              <a:t>);</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А.Молдағұлова көшесі </a:t>
            </a:r>
            <a:r>
              <a:rPr lang="ru-RU" sz="1000" i="1" dirty="0" smtClean="0">
                <a:solidFill>
                  <a:schemeClr val="tx1"/>
                </a:solidFill>
                <a:cs typeface="Arial" pitchFamily="34" charset="0"/>
              </a:rPr>
              <a:t>№29 Д (</a:t>
            </a:r>
            <a:r>
              <a:rPr lang="kk-KZ" sz="1000" i="1" dirty="0" smtClean="0">
                <a:solidFill>
                  <a:schemeClr val="tx1"/>
                </a:solidFill>
                <a:cs typeface="Arial" pitchFamily="34" charset="0"/>
              </a:rPr>
              <a:t>Жатақхана №8); </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Бейбітшілік</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№73 (</a:t>
            </a:r>
            <a:r>
              <a:rPr lang="kk-KZ" sz="1000" i="1" dirty="0" smtClean="0">
                <a:solidFill>
                  <a:schemeClr val="tx1"/>
                </a:solidFill>
                <a:cs typeface="Arial" pitchFamily="34" charset="0"/>
              </a:rPr>
              <a:t>Жер ресурстарын басқару, сәулет және дизайн факультеті</a:t>
            </a:r>
            <a:r>
              <a:rPr lang="ru-RU" sz="1000" i="1" cap="all" dirty="0" smtClean="0">
                <a:solidFill>
                  <a:schemeClr val="tx1"/>
                </a:solidFill>
                <a:cs typeface="Arial" pitchFamily="34" charset="0"/>
              </a:rPr>
              <a:t>);</a:t>
            </a:r>
          </a:p>
          <a:p>
            <a:pPr>
              <a:spcBef>
                <a:spcPts val="0"/>
              </a:spcBef>
              <a:buFont typeface="Arial" pitchFamily="34" charset="0"/>
              <a:buChar char="•"/>
            </a:pPr>
            <a:r>
              <a:rPr lang="ru-RU" sz="1000" i="1" dirty="0" smtClean="0">
                <a:solidFill>
                  <a:schemeClr val="tx1"/>
                </a:solidFill>
                <a:cs typeface="Arial" pitchFamily="34" charset="0"/>
              </a:rPr>
              <a:t> </a:t>
            </a:r>
            <a:r>
              <a:rPr lang="ru-RU" sz="1000" i="1" dirty="0" err="1" smtClean="0">
                <a:solidFill>
                  <a:schemeClr val="tx1"/>
                </a:solidFill>
                <a:cs typeface="Arial" pitchFamily="34" charset="0"/>
              </a:rPr>
              <a:t>Армандастар</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көшесі </a:t>
            </a:r>
            <a:r>
              <a:rPr lang="ru-RU" sz="1000" i="1" dirty="0" smtClean="0">
                <a:solidFill>
                  <a:schemeClr val="tx1"/>
                </a:solidFill>
                <a:cs typeface="Arial" pitchFamily="34" charset="0"/>
              </a:rPr>
              <a:t>№2 В (Ветеринария </a:t>
            </a:r>
            <a:r>
              <a:rPr lang="ru-RU" sz="1000" i="1" dirty="0" err="1" smtClean="0">
                <a:solidFill>
                  <a:schemeClr val="tx1"/>
                </a:solidFill>
                <a:cs typeface="Arial" pitchFamily="34" charset="0"/>
              </a:rPr>
              <a:t>және </a:t>
            </a:r>
            <a:r>
              <a:rPr lang="ru-RU" sz="1000" i="1" dirty="0" smtClean="0">
                <a:solidFill>
                  <a:schemeClr val="tx1"/>
                </a:solidFill>
                <a:cs typeface="Arial" pitchFamily="34" charset="0"/>
              </a:rPr>
              <a:t>мал </a:t>
            </a:r>
            <a:r>
              <a:rPr lang="ru-RU" sz="1000" i="1" dirty="0" err="1" smtClean="0">
                <a:solidFill>
                  <a:schemeClr val="tx1"/>
                </a:solidFill>
                <a:cs typeface="Arial" pitchFamily="34" charset="0"/>
              </a:rPr>
              <a:t>шаруашылығы технологиясы</a:t>
            </a:r>
            <a:r>
              <a:rPr lang="ru-RU" sz="1000" i="1" dirty="0" smtClean="0">
                <a:solidFill>
                  <a:schemeClr val="tx1"/>
                </a:solidFill>
                <a:cs typeface="Arial" pitchFamily="34" charset="0"/>
              </a:rPr>
              <a:t> </a:t>
            </a:r>
            <a:r>
              <a:rPr lang="ru-RU" sz="1000" i="1" dirty="0" err="1" smtClean="0">
                <a:solidFill>
                  <a:schemeClr val="tx1"/>
                </a:solidFill>
                <a:cs typeface="Arial" pitchFamily="34" charset="0"/>
              </a:rPr>
              <a:t>факультеті</a:t>
            </a:r>
            <a:r>
              <a:rPr lang="kk-KZ" sz="1000" i="1" dirty="0" smtClean="0">
                <a:solidFill>
                  <a:schemeClr val="tx1"/>
                </a:solidFill>
                <a:cs typeface="Arial" pitchFamily="34" charset="0"/>
              </a:rPr>
              <a:t>).</a:t>
            </a:r>
            <a:endParaRPr lang="kk-KZ" sz="1000" i="1" dirty="0">
              <a:solidFill>
                <a:schemeClr val="tx1"/>
              </a:solidFill>
              <a:cs typeface="Arial" pitchFamily="34" charset="0"/>
            </a:endParaRPr>
          </a:p>
        </p:txBody>
      </p:sp>
      <p:pic>
        <p:nvPicPr>
          <p:cNvPr id="47106" name="Picture 2"/>
          <p:cNvPicPr>
            <a:picLocks noChangeAspect="1" noChangeArrowheads="1"/>
          </p:cNvPicPr>
          <p:nvPr/>
        </p:nvPicPr>
        <p:blipFill>
          <a:blip r:embed="rId2"/>
          <a:srcRect l="22571" t="61512" r="64013" b="15517"/>
          <a:stretch>
            <a:fillRect/>
          </a:stretch>
        </p:blipFill>
        <p:spPr bwMode="auto">
          <a:xfrm>
            <a:off x="10279696" y="2161310"/>
            <a:ext cx="962278" cy="926275"/>
          </a:xfrm>
          <a:prstGeom prst="ellipse">
            <a:avLst/>
          </a:prstGeom>
          <a:noFill/>
          <a:ln w="9525">
            <a:solidFill>
              <a:srgbClr val="FFC000"/>
            </a:solidFill>
            <a:miter lim="800000"/>
            <a:headEnd/>
            <a:tailEnd/>
          </a:ln>
          <a:effectLst/>
        </p:spPr>
      </p:pic>
      <p:pic>
        <p:nvPicPr>
          <p:cNvPr id="34" name="Picture 2"/>
          <p:cNvPicPr>
            <a:picLocks noChangeAspect="1" noChangeArrowheads="1"/>
          </p:cNvPicPr>
          <p:nvPr/>
        </p:nvPicPr>
        <p:blipFill>
          <a:blip r:embed="rId2"/>
          <a:srcRect l="22349" t="35873" r="63961" b="41887"/>
          <a:stretch>
            <a:fillRect/>
          </a:stretch>
        </p:blipFill>
        <p:spPr bwMode="auto">
          <a:xfrm>
            <a:off x="878775" y="3241963"/>
            <a:ext cx="973777" cy="938151"/>
          </a:xfrm>
          <a:prstGeom prst="ellipse">
            <a:avLst/>
          </a:prstGeom>
          <a:noFill/>
          <a:ln w="9525">
            <a:solidFill>
              <a:srgbClr val="FFC000"/>
            </a:solidFill>
            <a:miter lim="800000"/>
            <a:headEnd/>
            <a:tailEnd/>
          </a:ln>
          <a:effectLst/>
        </p:spPr>
      </p:pic>
      <p:pic>
        <p:nvPicPr>
          <p:cNvPr id="37" name="Picture 2"/>
          <p:cNvPicPr>
            <a:picLocks noChangeAspect="1" noChangeArrowheads="1"/>
          </p:cNvPicPr>
          <p:nvPr/>
        </p:nvPicPr>
        <p:blipFill>
          <a:blip r:embed="rId2"/>
          <a:srcRect l="38195" t="10408" r="48081" b="67540"/>
          <a:stretch>
            <a:fillRect/>
          </a:stretch>
        </p:blipFill>
        <p:spPr bwMode="auto">
          <a:xfrm>
            <a:off x="906557" y="2185060"/>
            <a:ext cx="983412" cy="914400"/>
          </a:xfrm>
          <a:prstGeom prst="ellipse">
            <a:avLst/>
          </a:prstGeom>
          <a:noFill/>
          <a:ln w="9525">
            <a:solidFill>
              <a:srgbClr val="FFC000"/>
            </a:solidFill>
            <a:miter lim="800000"/>
            <a:headEnd/>
            <a:tailEnd/>
          </a:ln>
          <a:effectLst/>
        </p:spPr>
      </p:pic>
      <p:pic>
        <p:nvPicPr>
          <p:cNvPr id="40" name="Picture 2"/>
          <p:cNvPicPr>
            <a:picLocks noChangeAspect="1" noChangeArrowheads="1"/>
          </p:cNvPicPr>
          <p:nvPr/>
        </p:nvPicPr>
        <p:blipFill>
          <a:blip r:embed="rId2"/>
          <a:srcRect l="54127" t="61837" r="32274" b="15923"/>
          <a:stretch>
            <a:fillRect/>
          </a:stretch>
        </p:blipFill>
        <p:spPr bwMode="auto">
          <a:xfrm>
            <a:off x="10365433" y="3227285"/>
            <a:ext cx="984015" cy="904766"/>
          </a:xfrm>
          <a:prstGeom prst="ellipse">
            <a:avLst/>
          </a:prstGeom>
          <a:noFill/>
          <a:ln w="9525">
            <a:solidFill>
              <a:srgbClr val="FFC000"/>
            </a:solidFill>
            <a:miter lim="800000"/>
            <a:headEnd/>
            <a:tailEnd/>
          </a:ln>
          <a:effectLst/>
        </p:spPr>
      </p:pic>
      <p:sp>
        <p:nvSpPr>
          <p:cNvPr id="43" name="Rectangle 11"/>
          <p:cNvSpPr>
            <a:spLocks noChangeArrowheads="1"/>
          </p:cNvSpPr>
          <p:nvPr/>
        </p:nvSpPr>
        <p:spPr bwMode="auto">
          <a:xfrm>
            <a:off x="0" y="0"/>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20000"/>
              </a:spcBef>
              <a:defRPr/>
            </a:pPr>
            <a:endParaRPr lang="kk-KZ" altLang="ru-RU" sz="2800" dirty="0" smtClean="0">
              <a:solidFill>
                <a:schemeClr val="bg1"/>
              </a:solidFill>
              <a:cs typeface="Arial" pitchFamily="34" charset="0"/>
            </a:endParaRPr>
          </a:p>
          <a:p>
            <a:pPr algn="ctr" eaLnBrk="1" hangingPunct="1">
              <a:spcBef>
                <a:spcPct val="20000"/>
              </a:spcBef>
              <a:defRPr/>
            </a:pPr>
            <a:r>
              <a:rPr lang="kk-KZ" altLang="ru-RU" sz="2800" dirty="0" smtClean="0">
                <a:solidFill>
                  <a:schemeClr val="bg1"/>
                </a:solidFill>
                <a:cs typeface="Arial" pitchFamily="34" charset="0"/>
              </a:rPr>
              <a:t>Инклюзивті инфрақұрылым</a:t>
            </a:r>
            <a:r>
              <a:rPr lang="en-US" altLang="ru-RU" sz="2800" dirty="0" smtClean="0">
                <a:solidFill>
                  <a:schemeClr val="bg1"/>
                </a:solidFill>
                <a:cs typeface="Arial" pitchFamily="34" charset="0"/>
              </a:rPr>
              <a:t> </a:t>
            </a:r>
            <a:r>
              <a:rPr lang="kk-KZ" altLang="ru-RU" sz="2800" dirty="0" smtClean="0">
                <a:solidFill>
                  <a:schemeClr val="bg1"/>
                </a:solidFill>
                <a:cs typeface="Arial" pitchFamily="34" charset="0"/>
              </a:rPr>
              <a:t>бойынша </a:t>
            </a:r>
            <a:r>
              <a:rPr lang="ru-RU" altLang="ru-RU" sz="2800" dirty="0" err="1" smtClean="0">
                <a:solidFill>
                  <a:schemeClr val="bg1"/>
                </a:solidFill>
                <a:cs typeface="Arial" pitchFamily="34" charset="0"/>
              </a:rPr>
              <a:t>аяқталған</a:t>
            </a:r>
            <a:r>
              <a:rPr lang="ru-RU" altLang="ru-RU" sz="2800" dirty="0" smtClean="0">
                <a:solidFill>
                  <a:schemeClr val="bg1"/>
                </a:solidFill>
                <a:cs typeface="Arial" pitchFamily="34" charset="0"/>
              </a:rPr>
              <a:t> </a:t>
            </a:r>
            <a:r>
              <a:rPr lang="ru-RU" altLang="ru-RU" sz="2800" dirty="0" err="1">
                <a:solidFill>
                  <a:schemeClr val="bg1"/>
                </a:solidFill>
                <a:cs typeface="Arial" pitchFamily="34" charset="0"/>
              </a:rPr>
              <a:t>жұмыстар</a:t>
            </a:r>
            <a:r>
              <a:rPr lang="ru-RU" altLang="ru-RU" sz="2800" dirty="0">
                <a:solidFill>
                  <a:schemeClr val="bg1"/>
                </a:solidFill>
                <a:cs typeface="Arial" pitchFamily="34" charset="0"/>
              </a:rPr>
              <a:t> </a:t>
            </a:r>
          </a:p>
          <a:p>
            <a:pPr algn="ctr" eaLnBrk="1" hangingPunct="1">
              <a:spcBef>
                <a:spcPct val="20000"/>
              </a:spcBef>
              <a:defRPr/>
            </a:pPr>
            <a:endParaRPr lang="ru-RU" altLang="ru-RU" sz="2800" dirty="0" smtClean="0">
              <a:solidFill>
                <a:schemeClr val="bg1"/>
              </a:solidFill>
              <a:cs typeface="Arial" pitchFamily="34" charset="0"/>
            </a:endParaRPr>
          </a:p>
        </p:txBody>
      </p:sp>
      <p:sp>
        <p:nvSpPr>
          <p:cNvPr id="21"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pic>
        <p:nvPicPr>
          <p:cNvPr id="22" name="Рисунок 58"/>
          <p:cNvPicPr>
            <a:picLocks noChangeAspect="1"/>
          </p:cNvPicPr>
          <p:nvPr/>
        </p:nvPicPr>
        <p:blipFill>
          <a:blip r:embed="rId3" cstate="print"/>
          <a:srcRect/>
          <a:stretch>
            <a:fillRect/>
          </a:stretch>
        </p:blipFill>
        <p:spPr bwMode="auto">
          <a:xfrm>
            <a:off x="128947" y="47365"/>
            <a:ext cx="808787" cy="798071"/>
          </a:xfrm>
          <a:prstGeom prst="ellipse">
            <a:avLst/>
          </a:prstGeom>
          <a:noFill/>
          <a:ln w="9525">
            <a:noFill/>
            <a:miter lim="800000"/>
            <a:headEnd/>
            <a:tailEnd/>
          </a:ln>
        </p:spPr>
      </p:pic>
    </p:spTree>
    <p:extLst>
      <p:ext uri="{BB962C8B-B14F-4D97-AF65-F5344CB8AC3E}">
        <p14:creationId xmlns:p14="http://schemas.microsoft.com/office/powerpoint/2010/main" val="150923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
                                        </p:tgtEl>
                                        <p:attrNameLst>
                                          <p:attrName>ppt_y</p:attrName>
                                        </p:attrNameLst>
                                      </p:cBhvr>
                                      <p:tavLst>
                                        <p:tav tm="0">
                                          <p:val>
                                            <p:strVal val="#ppt_y"/>
                                          </p:val>
                                        </p:tav>
                                        <p:tav tm="100000">
                                          <p:val>
                                            <p:strVal val="#ppt_y"/>
                                          </p:val>
                                        </p:tav>
                                      </p:tavLst>
                                    </p:anim>
                                    <p:anim calcmode="lin" valueType="num">
                                      <p:cBhvr>
                                        <p:cTn id="1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
                                        </p:tgtEl>
                                      </p:cBhvr>
                                    </p:animEffect>
                                  </p:childTnLst>
                                </p:cTn>
                              </p:par>
                            </p:childTnLst>
                          </p:cTn>
                        </p:par>
                        <p:par>
                          <p:cTn id="17" fill="hold">
                            <p:stCondLst>
                              <p:cond delay="155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2050"/>
                            </p:stCondLst>
                            <p:childTnLst>
                              <p:par>
                                <p:cTn id="31" presetID="47"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anim calcmode="lin" valueType="num">
                                      <p:cBhvr>
                                        <p:cTn id="39" dur="1000" fill="hold"/>
                                        <p:tgtEl>
                                          <p:spTgt spid="48"/>
                                        </p:tgtEl>
                                        <p:attrNameLst>
                                          <p:attrName>ppt_x</p:attrName>
                                        </p:attrNameLst>
                                      </p:cBhvr>
                                      <p:tavLst>
                                        <p:tav tm="0">
                                          <p:val>
                                            <p:strVal val="#ppt_x"/>
                                          </p:val>
                                        </p:tav>
                                        <p:tav tm="100000">
                                          <p:val>
                                            <p:strVal val="#ppt_x"/>
                                          </p:val>
                                        </p:tav>
                                      </p:tavLst>
                                    </p:anim>
                                    <p:anim calcmode="lin" valueType="num">
                                      <p:cBhvr>
                                        <p:cTn id="40" dur="1000" fill="hold"/>
                                        <p:tgtEl>
                                          <p:spTgt spid="4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0"/>
                                        <p:tgtEl>
                                          <p:spTgt spid="52"/>
                                        </p:tgtEl>
                                      </p:cBhvr>
                                    </p:animEffect>
                                    <p:anim calcmode="lin" valueType="num">
                                      <p:cBhvr>
                                        <p:cTn id="44" dur="1000" fill="hold"/>
                                        <p:tgtEl>
                                          <p:spTgt spid="52"/>
                                        </p:tgtEl>
                                        <p:attrNameLst>
                                          <p:attrName>ppt_x</p:attrName>
                                        </p:attrNameLst>
                                      </p:cBhvr>
                                      <p:tavLst>
                                        <p:tav tm="0">
                                          <p:val>
                                            <p:strVal val="#ppt_x"/>
                                          </p:val>
                                        </p:tav>
                                        <p:tav tm="100000">
                                          <p:val>
                                            <p:strVal val="#ppt_x"/>
                                          </p:val>
                                        </p:tav>
                                      </p:tavLst>
                                    </p:anim>
                                    <p:anim calcmode="lin" valueType="num">
                                      <p:cBhvr>
                                        <p:cTn id="45" dur="1000" fill="hold"/>
                                        <p:tgtEl>
                                          <p:spTgt spid="5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1000"/>
                                        <p:tgtEl>
                                          <p:spTgt spid="50"/>
                                        </p:tgtEl>
                                      </p:cBhvr>
                                    </p:animEffect>
                                    <p:anim calcmode="lin" valueType="num">
                                      <p:cBhvr>
                                        <p:cTn id="49" dur="1000" fill="hold"/>
                                        <p:tgtEl>
                                          <p:spTgt spid="50"/>
                                        </p:tgtEl>
                                        <p:attrNameLst>
                                          <p:attrName>ppt_x</p:attrName>
                                        </p:attrNameLst>
                                      </p:cBhvr>
                                      <p:tavLst>
                                        <p:tav tm="0">
                                          <p:val>
                                            <p:strVal val="#ppt_x"/>
                                          </p:val>
                                        </p:tav>
                                        <p:tav tm="100000">
                                          <p:val>
                                            <p:strVal val="#ppt_x"/>
                                          </p:val>
                                        </p:tav>
                                      </p:tavLst>
                                    </p:anim>
                                    <p:anim calcmode="lin" valueType="num">
                                      <p:cBhvr>
                                        <p:cTn id="50" dur="1000" fill="hold"/>
                                        <p:tgtEl>
                                          <p:spTgt spid="50"/>
                                        </p:tgtEl>
                                        <p:attrNameLst>
                                          <p:attrName>ppt_y</p:attrName>
                                        </p:attrNameLst>
                                      </p:cBhvr>
                                      <p:tavLst>
                                        <p:tav tm="0">
                                          <p:val>
                                            <p:strVal val="#ppt_y+.1"/>
                                          </p:val>
                                        </p:tav>
                                        <p:tav tm="100000">
                                          <p:val>
                                            <p:strVal val="#ppt_y"/>
                                          </p:val>
                                        </p:tav>
                                      </p:tavLst>
                                    </p:anim>
                                  </p:childTnLst>
                                </p:cTn>
                              </p:par>
                            </p:childTnLst>
                          </p:cTn>
                        </p:par>
                        <p:par>
                          <p:cTn id="51" fill="hold">
                            <p:stCondLst>
                              <p:cond delay="3050"/>
                            </p:stCondLst>
                            <p:childTnLst>
                              <p:par>
                                <p:cTn id="52" presetID="22" presetClass="entr" presetSubtype="1"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500"/>
                                        <p:tgtEl>
                                          <p:spTgt spid="47"/>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up)">
                                      <p:cBhvr>
                                        <p:cTn id="57" dur="500"/>
                                        <p:tgtEl>
                                          <p:spTgt spid="4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down)">
                                      <p:cBhvr>
                                        <p:cTn id="60" dur="500"/>
                                        <p:tgtEl>
                                          <p:spTgt spid="5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down)">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autoUpdateAnimBg="0"/>
      <p:bldP spid="33" grpId="0"/>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1"/>
          <p:cNvSpPr>
            <a:spLocks noChangeArrowheads="1"/>
          </p:cNvSpPr>
          <p:nvPr/>
        </p:nvSpPr>
        <p:spPr bwMode="auto">
          <a:xfrm>
            <a:off x="0" y="0"/>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20000"/>
              </a:spcBef>
              <a:defRPr/>
            </a:pPr>
            <a:r>
              <a:rPr lang="ru-RU" altLang="ru-RU" sz="2800" dirty="0" err="1">
                <a:solidFill>
                  <a:schemeClr val="bg1"/>
                </a:solidFill>
                <a:cs typeface="Arial" pitchFamily="34" charset="0"/>
              </a:rPr>
              <a:t>Инклюзивті</a:t>
            </a:r>
            <a:r>
              <a:rPr lang="ru-RU" altLang="ru-RU" sz="2800" dirty="0">
                <a:solidFill>
                  <a:schemeClr val="bg1"/>
                </a:solidFill>
                <a:cs typeface="Arial" pitchFamily="34" charset="0"/>
              </a:rPr>
              <a:t> </a:t>
            </a:r>
            <a:r>
              <a:rPr lang="ru-RU" altLang="ru-RU" sz="2800" dirty="0" err="1" smtClean="0">
                <a:solidFill>
                  <a:schemeClr val="bg1"/>
                </a:solidFill>
                <a:cs typeface="Arial" pitchFamily="34" charset="0"/>
              </a:rPr>
              <a:t>инфрақұрылым</a:t>
            </a:r>
            <a:endParaRPr lang="ru-RU" altLang="ru-RU" sz="2800" dirty="0">
              <a:solidFill>
                <a:schemeClr val="bg1"/>
              </a:solidFill>
              <a:cs typeface="Arial" pitchFamily="34" charset="0"/>
            </a:endParaRPr>
          </a:p>
        </p:txBody>
      </p:sp>
      <p:pic>
        <p:nvPicPr>
          <p:cNvPr id="32" name="Рисунок 58"/>
          <p:cNvPicPr>
            <a:picLocks noChangeAspect="1"/>
          </p:cNvPicPr>
          <p:nvPr/>
        </p:nvPicPr>
        <p:blipFill>
          <a:blip r:embed="rId2" cstate="print"/>
          <a:srcRect/>
          <a:stretch>
            <a:fillRect/>
          </a:stretch>
        </p:blipFill>
        <p:spPr bwMode="auto">
          <a:xfrm>
            <a:off x="128947" y="47365"/>
            <a:ext cx="808787" cy="798071"/>
          </a:xfrm>
          <a:prstGeom prst="ellipse">
            <a:avLst/>
          </a:prstGeom>
          <a:noFill/>
          <a:ln w="9525">
            <a:noFill/>
            <a:miter lim="800000"/>
            <a:headEnd/>
            <a:tailEnd/>
          </a:ln>
        </p:spPr>
      </p:pic>
      <p:sp>
        <p:nvSpPr>
          <p:cNvPr id="37"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sp>
        <p:nvSpPr>
          <p:cNvPr id="3" name="Прямоугольник 2"/>
          <p:cNvSpPr/>
          <p:nvPr/>
        </p:nvSpPr>
        <p:spPr>
          <a:xfrm>
            <a:off x="128947" y="831789"/>
            <a:ext cx="11829505" cy="4832092"/>
          </a:xfrm>
          <a:prstGeom prst="rect">
            <a:avLst/>
          </a:prstGeom>
        </p:spPr>
        <p:txBody>
          <a:bodyPr wrap="square">
            <a:spAutoFit/>
          </a:bodyPr>
          <a:lstStyle/>
          <a:p>
            <a:pPr indent="450000"/>
            <a:r>
              <a:rPr lang="kk-KZ" sz="1400" dirty="0">
                <a:latin typeface="Arial" pitchFamily="34" charset="0"/>
                <a:cs typeface="Arial" pitchFamily="34" charset="0"/>
              </a:rPr>
              <a:t>Университеттің Мемлекеттік сатып алу жоспарына одан әрі конкурс жариялаумен және екі жеткізушімен шарт жасасумен келесі баптар бойынша түзету енгізілді:</a:t>
            </a:r>
            <a:endParaRPr lang="ru-RU" sz="1400" dirty="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Ішкі </a:t>
            </a:r>
            <a:r>
              <a:rPr lang="kk-KZ" sz="1400" dirty="0">
                <a:latin typeface="Arial" pitchFamily="34" charset="0"/>
                <a:cs typeface="Arial" pitchFamily="34" charset="0"/>
              </a:rPr>
              <a:t>пандус </a:t>
            </a:r>
            <a:r>
              <a:rPr lang="ru-RU" sz="1400" dirty="0">
                <a:latin typeface="Arial" pitchFamily="34" charset="0"/>
                <a:cs typeface="Arial" pitchFamily="34" charset="0"/>
              </a:rPr>
              <a:t>- агрономия факультет</a:t>
            </a:r>
            <a:r>
              <a:rPr lang="kk-KZ" sz="1400" dirty="0">
                <a:latin typeface="Arial" pitchFamily="34" charset="0"/>
                <a:cs typeface="Arial" pitchFamily="34" charset="0"/>
              </a:rPr>
              <a:t>і </a:t>
            </a:r>
            <a:r>
              <a:rPr lang="ru-RU" sz="1400" dirty="0">
                <a:latin typeface="Arial" pitchFamily="34" charset="0"/>
                <a:cs typeface="Arial" pitchFamily="34" charset="0"/>
              </a:rPr>
              <a:t>корпус</a:t>
            </a:r>
            <a:r>
              <a:rPr lang="kk-KZ" sz="1400" dirty="0">
                <a:latin typeface="Arial" pitchFamily="34" charset="0"/>
                <a:cs typeface="Arial" pitchFamily="34" charset="0"/>
              </a:rPr>
              <a:t>ы</a:t>
            </a:r>
            <a:r>
              <a:rPr lang="ru-RU" sz="1400" dirty="0">
                <a:latin typeface="Arial" pitchFamily="34" charset="0"/>
                <a:cs typeface="Arial" pitchFamily="34" charset="0"/>
              </a:rPr>
              <a:t>;</a:t>
            </a:r>
          </a:p>
          <a:p>
            <a:pPr indent="450000">
              <a:buFont typeface="Arial" pitchFamily="34" charset="0"/>
              <a:buChar char="•"/>
            </a:pPr>
            <a:r>
              <a:rPr lang="kk-KZ" sz="1400" dirty="0" smtClean="0">
                <a:latin typeface="Arial" pitchFamily="34" charset="0"/>
                <a:cs typeface="Arial" pitchFamily="34" charset="0"/>
              </a:rPr>
              <a:t>Ішкі </a:t>
            </a:r>
            <a:r>
              <a:rPr lang="kk-KZ" sz="1400" dirty="0">
                <a:latin typeface="Arial" pitchFamily="34" charset="0"/>
                <a:cs typeface="Arial" pitchFamily="34" charset="0"/>
              </a:rPr>
              <a:t>пандус </a:t>
            </a:r>
            <a:r>
              <a:rPr lang="ru-RU" sz="1400" dirty="0">
                <a:latin typeface="Arial" pitchFamily="34" charset="0"/>
                <a:cs typeface="Arial" pitchFamily="34" charset="0"/>
              </a:rPr>
              <a:t>- </a:t>
            </a:r>
            <a:r>
              <a:rPr lang="kk-KZ" sz="1400" dirty="0">
                <a:latin typeface="Arial" pitchFamily="34" charset="0"/>
                <a:cs typeface="Arial" pitchFamily="34" charset="0"/>
              </a:rPr>
              <a:t>Бас</a:t>
            </a:r>
            <a:r>
              <a:rPr lang="ru-RU" sz="1400" dirty="0">
                <a:latin typeface="Arial" pitchFamily="34" charset="0"/>
                <a:cs typeface="Arial" pitchFamily="34" charset="0"/>
              </a:rPr>
              <a:t> корпус</a:t>
            </a:r>
            <a:r>
              <a:rPr lang="kk-KZ" sz="1400" dirty="0">
                <a:latin typeface="Arial" pitchFamily="34" charset="0"/>
                <a:cs typeface="Arial" pitchFamily="34" charset="0"/>
              </a:rPr>
              <a:t>,</a:t>
            </a:r>
            <a:r>
              <a:rPr lang="ru-RU" sz="1400" dirty="0">
                <a:latin typeface="Arial" pitchFamily="34" charset="0"/>
                <a:cs typeface="Arial" pitchFamily="34" charset="0"/>
              </a:rPr>
              <a:t> акт зал;</a:t>
            </a:r>
          </a:p>
          <a:p>
            <a:pPr indent="450000">
              <a:buFont typeface="Arial" pitchFamily="34" charset="0"/>
              <a:buChar char="•"/>
            </a:pPr>
            <a:r>
              <a:rPr lang="kk-KZ" sz="1400" dirty="0" smtClean="0">
                <a:latin typeface="Arial" pitchFamily="34" charset="0"/>
                <a:cs typeface="Arial" pitchFamily="34" charset="0"/>
              </a:rPr>
              <a:t>Ішкі </a:t>
            </a:r>
            <a:r>
              <a:rPr lang="kk-KZ" sz="1400" dirty="0">
                <a:latin typeface="Arial" pitchFamily="34" charset="0"/>
                <a:cs typeface="Arial" pitchFamily="34" charset="0"/>
              </a:rPr>
              <a:t>пандус </a:t>
            </a:r>
            <a:r>
              <a:rPr lang="ru-RU" sz="1400" dirty="0">
                <a:latin typeface="Arial" pitchFamily="34" charset="0"/>
                <a:cs typeface="Arial" pitchFamily="34" charset="0"/>
              </a:rPr>
              <a:t>- </a:t>
            </a:r>
            <a:r>
              <a:rPr lang="kk-KZ" sz="1400" dirty="0">
                <a:latin typeface="Arial" pitchFamily="34" charset="0"/>
                <a:cs typeface="Arial" pitchFamily="34" charset="0"/>
              </a:rPr>
              <a:t>Бас</a:t>
            </a:r>
            <a:r>
              <a:rPr lang="ru-RU" sz="1400" dirty="0">
                <a:latin typeface="Arial" pitchFamily="34" charset="0"/>
                <a:cs typeface="Arial" pitchFamily="34" charset="0"/>
              </a:rPr>
              <a:t> корпус, </a:t>
            </a:r>
            <a:r>
              <a:rPr lang="kk-KZ" sz="1400" dirty="0">
                <a:latin typeface="Arial" pitchFamily="34" charset="0"/>
                <a:cs typeface="Arial" pitchFamily="34" charset="0"/>
              </a:rPr>
              <a:t>акт залға өту</a:t>
            </a:r>
            <a:r>
              <a:rPr lang="ru-RU" sz="1400" dirty="0">
                <a:latin typeface="Arial" pitchFamily="34" charset="0"/>
                <a:cs typeface="Arial" pitchFamily="34" charset="0"/>
              </a:rPr>
              <a:t>;</a:t>
            </a:r>
          </a:p>
          <a:p>
            <a:pPr indent="450000">
              <a:buFont typeface="Arial" pitchFamily="34" charset="0"/>
              <a:buChar char="•"/>
            </a:pPr>
            <a:r>
              <a:rPr lang="kk-KZ" sz="1400" dirty="0" smtClean="0">
                <a:latin typeface="Arial" pitchFamily="34" charset="0"/>
                <a:cs typeface="Arial" pitchFamily="34" charset="0"/>
              </a:rPr>
              <a:t>Сыртқы </a:t>
            </a:r>
            <a:r>
              <a:rPr lang="kk-KZ" sz="1400" dirty="0">
                <a:latin typeface="Arial" pitchFamily="34" charset="0"/>
                <a:cs typeface="Arial" pitchFamily="34" charset="0"/>
              </a:rPr>
              <a:t>пандус </a:t>
            </a:r>
            <a:r>
              <a:rPr lang="ru-RU" sz="1400" dirty="0">
                <a:latin typeface="Arial" pitchFamily="34" charset="0"/>
                <a:cs typeface="Arial" pitchFamily="34" charset="0"/>
              </a:rPr>
              <a:t>- </a:t>
            </a:r>
            <a:r>
              <a:rPr lang="ru-RU" sz="1400" dirty="0" smtClean="0">
                <a:latin typeface="Arial" pitchFamily="34" charset="0"/>
                <a:cs typeface="Arial" pitchFamily="34" charset="0"/>
              </a:rPr>
              <a:t>Бас </a:t>
            </a:r>
            <a:r>
              <a:rPr lang="ru-RU" sz="1400" dirty="0">
                <a:latin typeface="Arial" pitchFamily="34" charset="0"/>
                <a:cs typeface="Arial" pitchFamily="34" charset="0"/>
              </a:rPr>
              <a:t>корпус</a:t>
            </a:r>
            <a:r>
              <a:rPr lang="kk-KZ" sz="1400" dirty="0">
                <a:latin typeface="Arial" pitchFamily="34" charset="0"/>
                <a:cs typeface="Arial" pitchFamily="34" charset="0"/>
              </a:rPr>
              <a:t>;</a:t>
            </a:r>
            <a:endParaRPr lang="ru-RU" sz="1400" dirty="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Сыртқы </a:t>
            </a:r>
            <a:r>
              <a:rPr lang="kk-KZ" sz="1400" dirty="0">
                <a:latin typeface="Arial" pitchFamily="34" charset="0"/>
                <a:cs typeface="Arial" pitchFamily="34" charset="0"/>
              </a:rPr>
              <a:t>пандус </a:t>
            </a:r>
            <a:r>
              <a:rPr lang="ru-RU" sz="1400" dirty="0">
                <a:latin typeface="Arial" pitchFamily="34" charset="0"/>
                <a:cs typeface="Arial" pitchFamily="34" charset="0"/>
              </a:rPr>
              <a:t>- </a:t>
            </a:r>
            <a:r>
              <a:rPr lang="kk-KZ" sz="1400" dirty="0">
                <a:latin typeface="Arial" pitchFamily="34" charset="0"/>
                <a:cs typeface="Arial" pitchFamily="34" charset="0"/>
              </a:rPr>
              <a:t>Әскери</a:t>
            </a:r>
            <a:r>
              <a:rPr lang="ru-RU" sz="1400" dirty="0">
                <a:latin typeface="Arial" pitchFamily="34" charset="0"/>
                <a:cs typeface="Arial" pitchFamily="34" charset="0"/>
              </a:rPr>
              <a:t> кафедр</a:t>
            </a:r>
            <a:r>
              <a:rPr lang="kk-KZ" sz="1400" dirty="0">
                <a:latin typeface="Arial" pitchFamily="34" charset="0"/>
                <a:cs typeface="Arial" pitchFamily="34" charset="0"/>
              </a:rPr>
              <a:t>а ғимараты</a:t>
            </a:r>
            <a:r>
              <a:rPr lang="ru-RU" sz="1400" dirty="0">
                <a:latin typeface="Arial" pitchFamily="34" charset="0"/>
                <a:cs typeface="Arial" pitchFamily="34" charset="0"/>
              </a:rPr>
              <a:t>;</a:t>
            </a:r>
          </a:p>
          <a:p>
            <a:pPr indent="450000">
              <a:buFont typeface="Arial" pitchFamily="34" charset="0"/>
              <a:buChar char="•"/>
            </a:pPr>
            <a:r>
              <a:rPr lang="kk-KZ" sz="1400" dirty="0" smtClean="0">
                <a:latin typeface="Arial" pitchFamily="34" charset="0"/>
                <a:cs typeface="Arial" pitchFamily="34" charset="0"/>
              </a:rPr>
              <a:t>Сыртқы </a:t>
            </a:r>
            <a:r>
              <a:rPr lang="kk-KZ" sz="1400" dirty="0">
                <a:latin typeface="Arial" pitchFamily="34" charset="0"/>
                <a:cs typeface="Arial" pitchFamily="34" charset="0"/>
              </a:rPr>
              <a:t>пандус </a:t>
            </a:r>
            <a:r>
              <a:rPr lang="ru-RU" sz="1400" dirty="0">
                <a:latin typeface="Arial" pitchFamily="34" charset="0"/>
                <a:cs typeface="Arial" pitchFamily="34" charset="0"/>
              </a:rPr>
              <a:t>– «Орленок»</a:t>
            </a:r>
            <a:r>
              <a:rPr lang="kk-KZ" sz="1400" dirty="0">
                <a:latin typeface="Arial" pitchFamily="34" charset="0"/>
                <a:cs typeface="Arial" pitchFamily="34" charset="0"/>
              </a:rPr>
              <a:t> спорт кешені</a:t>
            </a:r>
            <a:r>
              <a:rPr lang="ru-RU" sz="1400" dirty="0">
                <a:latin typeface="Arial" pitchFamily="34" charset="0"/>
                <a:cs typeface="Arial" pitchFamily="34" charset="0"/>
              </a:rPr>
              <a:t>;</a:t>
            </a:r>
          </a:p>
          <a:p>
            <a:pPr indent="450000">
              <a:buFont typeface="Arial" pitchFamily="34" charset="0"/>
              <a:buChar char="•"/>
            </a:pPr>
            <a:r>
              <a:rPr lang="kk-KZ" sz="1400" dirty="0" smtClean="0">
                <a:latin typeface="Arial" pitchFamily="34" charset="0"/>
                <a:cs typeface="Arial" pitchFamily="34" charset="0"/>
              </a:rPr>
              <a:t>Ішкі </a:t>
            </a:r>
            <a:r>
              <a:rPr lang="kk-KZ" sz="1400" dirty="0">
                <a:latin typeface="Arial" pitchFamily="34" charset="0"/>
                <a:cs typeface="Arial" pitchFamily="34" charset="0"/>
              </a:rPr>
              <a:t>көтергіш (П</a:t>
            </a:r>
            <a:r>
              <a:rPr lang="ru-RU" sz="1400" dirty="0" err="1">
                <a:latin typeface="Arial" pitchFamily="34" charset="0"/>
                <a:cs typeface="Arial" pitchFamily="34" charset="0"/>
              </a:rPr>
              <a:t>одъемник</a:t>
            </a:r>
            <a:r>
              <a:rPr lang="ru-RU" sz="1400" dirty="0">
                <a:latin typeface="Arial" pitchFamily="34" charset="0"/>
                <a:cs typeface="Arial" pitchFamily="34" charset="0"/>
              </a:rPr>
              <a:t>) - </a:t>
            </a:r>
            <a:r>
              <a:rPr lang="ru-RU" sz="1400" dirty="0" err="1">
                <a:latin typeface="Arial" pitchFamily="34" charset="0"/>
                <a:cs typeface="Arial" pitchFamily="34" charset="0"/>
              </a:rPr>
              <a:t>техникалы</a:t>
            </a:r>
            <a:r>
              <a:rPr lang="kk-KZ" sz="1400" dirty="0">
                <a:latin typeface="Arial" pitchFamily="34" charset="0"/>
                <a:cs typeface="Arial" pitchFamily="34" charset="0"/>
              </a:rPr>
              <a:t>қ </a:t>
            </a:r>
            <a:r>
              <a:rPr lang="ru-RU" sz="1400" dirty="0">
                <a:latin typeface="Arial" pitchFamily="34" charset="0"/>
                <a:cs typeface="Arial" pitchFamily="34" charset="0"/>
              </a:rPr>
              <a:t>факультет</a:t>
            </a:r>
            <a:r>
              <a:rPr lang="kk-KZ" sz="1400" dirty="0">
                <a:latin typeface="Arial" pitchFamily="34" charset="0"/>
                <a:cs typeface="Arial" pitchFamily="34" charset="0"/>
              </a:rPr>
              <a:t>, жаңа</a:t>
            </a:r>
            <a:r>
              <a:rPr lang="ru-RU" sz="1400" dirty="0">
                <a:latin typeface="Arial" pitchFamily="34" charset="0"/>
                <a:cs typeface="Arial" pitchFamily="34" charset="0"/>
              </a:rPr>
              <a:t> корпус;</a:t>
            </a:r>
          </a:p>
          <a:p>
            <a:pPr indent="450000">
              <a:buFont typeface="Arial" pitchFamily="34" charset="0"/>
              <a:buChar char="•"/>
            </a:pPr>
            <a:r>
              <a:rPr lang="kk-KZ" sz="1400" dirty="0" smtClean="0">
                <a:latin typeface="Arial" pitchFamily="34" charset="0"/>
                <a:cs typeface="Arial" pitchFamily="34" charset="0"/>
              </a:rPr>
              <a:t>Сыртқы </a:t>
            </a:r>
            <a:r>
              <a:rPr lang="kk-KZ" sz="1400" dirty="0">
                <a:latin typeface="Arial" pitchFamily="34" charset="0"/>
                <a:cs typeface="Arial" pitchFamily="34" charset="0"/>
              </a:rPr>
              <a:t>көтергіш (П</a:t>
            </a:r>
            <a:r>
              <a:rPr lang="ru-RU" sz="1400" dirty="0" err="1">
                <a:latin typeface="Arial" pitchFamily="34" charset="0"/>
                <a:cs typeface="Arial" pitchFamily="34" charset="0"/>
              </a:rPr>
              <a:t>одъемник</a:t>
            </a:r>
            <a:r>
              <a:rPr lang="ru-RU" sz="1400" dirty="0">
                <a:latin typeface="Arial" pitchFamily="34" charset="0"/>
                <a:cs typeface="Arial" pitchFamily="34" charset="0"/>
              </a:rPr>
              <a:t>) - </a:t>
            </a:r>
            <a:r>
              <a:rPr lang="ru-RU" sz="1400" dirty="0" err="1">
                <a:latin typeface="Arial" pitchFamily="34" charset="0"/>
                <a:cs typeface="Arial" pitchFamily="34" charset="0"/>
              </a:rPr>
              <a:t>техникалы</a:t>
            </a:r>
            <a:r>
              <a:rPr lang="kk-KZ" sz="1400" dirty="0">
                <a:latin typeface="Arial" pitchFamily="34" charset="0"/>
                <a:cs typeface="Arial" pitchFamily="34" charset="0"/>
              </a:rPr>
              <a:t>қ </a:t>
            </a:r>
            <a:r>
              <a:rPr lang="ru-RU" sz="1400" dirty="0">
                <a:latin typeface="Arial" pitchFamily="34" charset="0"/>
                <a:cs typeface="Arial" pitchFamily="34" charset="0"/>
              </a:rPr>
              <a:t>факультет</a:t>
            </a:r>
            <a:r>
              <a:rPr lang="kk-KZ" sz="1400" dirty="0">
                <a:latin typeface="Arial" pitchFamily="34" charset="0"/>
                <a:cs typeface="Arial" pitchFamily="34" charset="0"/>
              </a:rPr>
              <a:t>, жаңа</a:t>
            </a:r>
            <a:r>
              <a:rPr lang="ru-RU" sz="1400" dirty="0">
                <a:latin typeface="Arial" pitchFamily="34" charset="0"/>
                <a:cs typeface="Arial" pitchFamily="34" charset="0"/>
              </a:rPr>
              <a:t> корпус</a:t>
            </a:r>
            <a:r>
              <a:rPr lang="kk-KZ" sz="1400" dirty="0">
                <a:latin typeface="Arial" pitchFamily="34" charset="0"/>
                <a:cs typeface="Arial" pitchFamily="34" charset="0"/>
              </a:rPr>
              <a:t>, </a:t>
            </a:r>
            <a:endParaRPr lang="ru-RU" sz="1400" dirty="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Мүмкіндігі </a:t>
            </a:r>
            <a:r>
              <a:rPr lang="kk-KZ" sz="1400" dirty="0">
                <a:latin typeface="Arial" pitchFamily="34" charset="0"/>
                <a:cs typeface="Arial" pitchFamily="34" charset="0"/>
              </a:rPr>
              <a:t>шектеулі адамдарға арналған электр көтергіш құрылғы  (шахталық);</a:t>
            </a:r>
            <a:endParaRPr lang="ru-RU" sz="1400" dirty="0">
              <a:latin typeface="Arial" pitchFamily="34" charset="0"/>
              <a:cs typeface="Arial" pitchFamily="34" charset="0"/>
            </a:endParaRPr>
          </a:p>
          <a:p>
            <a:pPr indent="450000"/>
            <a:r>
              <a:rPr lang="kk-KZ" sz="1400" dirty="0">
                <a:latin typeface="Arial" pitchFamily="34" charset="0"/>
                <a:cs typeface="Arial" pitchFamily="34" charset="0"/>
              </a:rPr>
              <a:t>Жұмыстың аяқталу мерзімі – 31.12.2022ж.</a:t>
            </a:r>
            <a:endParaRPr lang="ru-RU" sz="1400" dirty="0">
              <a:latin typeface="Arial" pitchFamily="34" charset="0"/>
              <a:cs typeface="Arial" pitchFamily="34" charset="0"/>
            </a:endParaRPr>
          </a:p>
          <a:p>
            <a:pPr indent="450000"/>
            <a:r>
              <a:rPr lang="kk-KZ" sz="1400" b="1" dirty="0">
                <a:latin typeface="Arial" pitchFamily="34" charset="0"/>
                <a:cs typeface="Arial" pitchFamily="34" charset="0"/>
              </a:rPr>
              <a:t> </a:t>
            </a:r>
            <a:endParaRPr lang="ru-RU" sz="1400" dirty="0">
              <a:latin typeface="Arial" pitchFamily="34" charset="0"/>
              <a:cs typeface="Arial" pitchFamily="34" charset="0"/>
            </a:endParaRPr>
          </a:p>
          <a:p>
            <a:pPr indent="450000"/>
            <a:r>
              <a:rPr lang="kk-KZ" sz="1400" dirty="0" smtClean="0">
                <a:latin typeface="Arial" pitchFamily="34" charset="0"/>
                <a:cs typeface="Arial" pitchFamily="34" charset="0"/>
              </a:rPr>
              <a:t>2022 </a:t>
            </a:r>
            <a:r>
              <a:rPr lang="kk-KZ" sz="1400" dirty="0">
                <a:latin typeface="Arial" pitchFamily="34" charset="0"/>
                <a:cs typeface="Arial" pitchFamily="34" charset="0"/>
              </a:rPr>
              <a:t>жылы желтоқсан айында Университеттің Мемлекеттік сатып алу жоспарына түзету енгізіліп, келесі баптар бойынша конкурс </a:t>
            </a:r>
            <a:r>
              <a:rPr lang="kk-KZ" sz="1400" dirty="0" smtClean="0">
                <a:latin typeface="Arial" pitchFamily="34" charset="0"/>
                <a:cs typeface="Arial" pitchFamily="34" charset="0"/>
              </a:rPr>
              <a:t>жарияланды.</a:t>
            </a:r>
          </a:p>
          <a:p>
            <a:pPr indent="450000"/>
            <a:r>
              <a:rPr lang="kk-KZ" sz="1400" dirty="0" smtClean="0">
                <a:latin typeface="Arial" pitchFamily="34" charset="0"/>
                <a:cs typeface="Arial" pitchFamily="34" charset="0"/>
              </a:rPr>
              <a:t>Оқу </a:t>
            </a:r>
            <a:r>
              <a:rPr lang="kk-KZ" sz="1400" dirty="0">
                <a:latin typeface="Arial" pitchFamily="34" charset="0"/>
                <a:cs typeface="Arial" pitchFamily="34" charset="0"/>
              </a:rPr>
              <a:t>ғимараттары мен студенттік </a:t>
            </a:r>
            <a:r>
              <a:rPr lang="kk-KZ" sz="1400" dirty="0" smtClean="0">
                <a:latin typeface="Arial" pitchFamily="34" charset="0"/>
                <a:cs typeface="Arial" pitchFamily="34" charset="0"/>
              </a:rPr>
              <a:t>жатақханалар үшін:</a:t>
            </a:r>
            <a:endParaRPr lang="ru-RU" sz="1400" dirty="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Еденге </a:t>
            </a:r>
            <a:r>
              <a:rPr lang="kk-KZ" sz="1400" dirty="0">
                <a:latin typeface="Arial" pitchFamily="34" charset="0"/>
                <a:cs typeface="Arial" pitchFamily="34" charset="0"/>
              </a:rPr>
              <a:t>арналған тактильді </a:t>
            </a:r>
            <a:r>
              <a:rPr lang="kk-KZ" sz="1400" dirty="0" smtClean="0">
                <a:latin typeface="Arial" pitchFamily="34" charset="0"/>
                <a:cs typeface="Arial" pitchFamily="34" charset="0"/>
              </a:rPr>
              <a:t>плиткалар;</a:t>
            </a:r>
            <a:endParaRPr lang="ru-RU" sz="1400" dirty="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Тактильді </a:t>
            </a:r>
            <a:r>
              <a:rPr lang="kk-KZ" sz="1400" dirty="0">
                <a:latin typeface="Arial" pitchFamily="34" charset="0"/>
                <a:cs typeface="Arial" pitchFamily="34" charset="0"/>
              </a:rPr>
              <a:t>плиткаларды орнату </a:t>
            </a:r>
            <a:r>
              <a:rPr lang="kk-KZ" sz="1400" dirty="0" smtClean="0">
                <a:latin typeface="Arial" pitchFamily="34" charset="0"/>
                <a:cs typeface="Arial" pitchFamily="34" charset="0"/>
              </a:rPr>
              <a:t>қызметтері;</a:t>
            </a:r>
            <a:endParaRPr lang="ru-RU" sz="1400" dirty="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Брайль </a:t>
            </a:r>
            <a:r>
              <a:rPr lang="kk-KZ" sz="1400" dirty="0">
                <a:latin typeface="Arial" pitchFamily="34" charset="0"/>
                <a:cs typeface="Arial" pitchFamily="34" charset="0"/>
              </a:rPr>
              <a:t>қарпімен дубляждалған 150*200 мм кабинеттерге пиктограммаларды дайындау және орнату, </a:t>
            </a:r>
            <a:endParaRPr lang="kk-KZ" sz="1400" dirty="0" smtClean="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Брайль </a:t>
            </a:r>
            <a:r>
              <a:rPr lang="kk-KZ" sz="1400" dirty="0">
                <a:latin typeface="Arial" pitchFamily="34" charset="0"/>
                <a:cs typeface="Arial" pitchFamily="34" charset="0"/>
              </a:rPr>
              <a:t>қарпімен дубляждалған 150*200 мм лифттерге пиктограммаларды дайындау және </a:t>
            </a:r>
            <a:r>
              <a:rPr lang="kk-KZ" sz="1400" dirty="0" smtClean="0">
                <a:latin typeface="Arial" pitchFamily="34" charset="0"/>
                <a:cs typeface="Arial" pitchFamily="34" charset="0"/>
              </a:rPr>
              <a:t>орнату;</a:t>
            </a:r>
            <a:endParaRPr lang="ru-RU" sz="1400" dirty="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Брайль </a:t>
            </a:r>
            <a:r>
              <a:rPr lang="kk-KZ" sz="1400" dirty="0">
                <a:latin typeface="Arial" pitchFamily="34" charset="0"/>
                <a:cs typeface="Arial" pitchFamily="34" charset="0"/>
              </a:rPr>
              <a:t>қарпімен дубляждалған "WS" 200*200 тактильді пиктограммаларын дайындау және </a:t>
            </a:r>
            <a:r>
              <a:rPr lang="kk-KZ" sz="1400" dirty="0" smtClean="0">
                <a:latin typeface="Arial" pitchFamily="34" charset="0"/>
                <a:cs typeface="Arial" pitchFamily="34" charset="0"/>
              </a:rPr>
              <a:t>орнату;</a:t>
            </a:r>
            <a:endParaRPr lang="ru-RU" sz="1400" dirty="0">
              <a:latin typeface="Arial" pitchFamily="34" charset="0"/>
              <a:cs typeface="Arial" pitchFamily="34" charset="0"/>
            </a:endParaRPr>
          </a:p>
          <a:p>
            <a:pPr indent="-450000">
              <a:buFont typeface="Arial" pitchFamily="34" charset="0"/>
              <a:buChar char="•"/>
            </a:pPr>
            <a:r>
              <a:rPr lang="kk-KZ" sz="1400" dirty="0" smtClean="0">
                <a:latin typeface="Arial" pitchFamily="34" charset="0"/>
                <a:cs typeface="Arial" pitchFamily="34" charset="0"/>
              </a:rPr>
              <a:t>Ені </a:t>
            </a:r>
            <a:r>
              <a:rPr lang="kk-KZ" sz="1400" dirty="0">
                <a:latin typeface="Arial" pitchFamily="34" charset="0"/>
                <a:cs typeface="Arial" pitchFamily="34" charset="0"/>
              </a:rPr>
              <a:t>5 см сары таңбалау лентасын жасау </a:t>
            </a:r>
            <a:r>
              <a:rPr lang="kk-KZ" sz="1400" dirty="0" smtClean="0">
                <a:latin typeface="Arial" pitchFamily="34" charset="0"/>
                <a:cs typeface="Arial" pitchFamily="34" charset="0"/>
              </a:rPr>
              <a:t>және орнату. </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val="32038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1"/>
          <p:cNvSpPr>
            <a:spLocks noChangeArrowheads="1"/>
          </p:cNvSpPr>
          <p:nvPr/>
        </p:nvSpPr>
        <p:spPr bwMode="auto">
          <a:xfrm>
            <a:off x="0" y="0"/>
            <a:ext cx="12192000" cy="845436"/>
          </a:xfrm>
          <a:prstGeom prst="rect">
            <a:avLst/>
          </a:prstGeom>
          <a:solidFill>
            <a:srgbClr val="1A4D3E"/>
          </a:solidFill>
          <a:ln w="38100">
            <a:noFill/>
            <a:miter lim="800000"/>
            <a:headEnd/>
            <a:tailEnd/>
          </a:ln>
          <a:effectLst/>
        </p:spPr>
        <p:txBody>
          <a:bodyPr lIns="91375" tIns="45686" rIns="91375" bIns="45686" anchor="ctr"/>
          <a:lstStyle>
            <a:lvl1pPr marL="180975"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20000"/>
              </a:spcBef>
              <a:defRPr/>
            </a:pPr>
            <a:r>
              <a:rPr lang="ru-RU" altLang="ru-RU" sz="2800" dirty="0" err="1" smtClean="0">
                <a:solidFill>
                  <a:schemeClr val="bg1"/>
                </a:solidFill>
                <a:cs typeface="Arial" pitchFamily="34" charset="0"/>
              </a:rPr>
              <a:t>Мүгедектікке</a:t>
            </a:r>
            <a:r>
              <a:rPr lang="ru-RU" altLang="ru-RU" sz="2800" dirty="0" smtClean="0">
                <a:solidFill>
                  <a:schemeClr val="bg1"/>
                </a:solidFill>
                <a:cs typeface="Arial" pitchFamily="34" charset="0"/>
              </a:rPr>
              <a:t> </a:t>
            </a:r>
            <a:r>
              <a:rPr lang="ru-RU" altLang="ru-RU" sz="2800" dirty="0" err="1">
                <a:solidFill>
                  <a:schemeClr val="bg1"/>
                </a:solidFill>
                <a:cs typeface="Arial" pitchFamily="34" charset="0"/>
              </a:rPr>
              <a:t>бейімдеу</a:t>
            </a:r>
            <a:r>
              <a:rPr lang="ru-RU" altLang="ru-RU" sz="2800" dirty="0">
                <a:solidFill>
                  <a:schemeClr val="bg1"/>
                </a:solidFill>
                <a:cs typeface="Arial" pitchFamily="34" charset="0"/>
              </a:rPr>
              <a:t> </a:t>
            </a:r>
            <a:r>
              <a:rPr lang="ru-RU" altLang="ru-RU" sz="2800" dirty="0" err="1">
                <a:solidFill>
                  <a:schemeClr val="bg1"/>
                </a:solidFill>
                <a:cs typeface="Arial" pitchFamily="34" charset="0"/>
              </a:rPr>
              <a:t>тұжырымдамасы</a:t>
            </a:r>
            <a:r>
              <a:rPr lang="ru-RU" altLang="ru-RU" sz="2800" dirty="0">
                <a:solidFill>
                  <a:schemeClr val="bg1"/>
                </a:solidFill>
                <a:cs typeface="Arial" pitchFamily="34" charset="0"/>
              </a:rPr>
              <a:t> </a:t>
            </a:r>
          </a:p>
        </p:txBody>
      </p:sp>
      <p:pic>
        <p:nvPicPr>
          <p:cNvPr id="32" name="Рисунок 58"/>
          <p:cNvPicPr>
            <a:picLocks noChangeAspect="1"/>
          </p:cNvPicPr>
          <p:nvPr/>
        </p:nvPicPr>
        <p:blipFill>
          <a:blip r:embed="rId2" cstate="print"/>
          <a:srcRect/>
          <a:stretch>
            <a:fillRect/>
          </a:stretch>
        </p:blipFill>
        <p:spPr bwMode="auto">
          <a:xfrm>
            <a:off x="128947" y="47365"/>
            <a:ext cx="808787" cy="798071"/>
          </a:xfrm>
          <a:prstGeom prst="ellipse">
            <a:avLst/>
          </a:prstGeom>
          <a:noFill/>
          <a:ln w="9525">
            <a:noFill/>
            <a:miter lim="800000"/>
            <a:headEnd/>
            <a:tailEnd/>
          </a:ln>
        </p:spPr>
      </p:pic>
      <p:sp>
        <p:nvSpPr>
          <p:cNvPr id="37" name="Rectangle 3"/>
          <p:cNvSpPr txBox="1">
            <a:spLocks noChangeArrowheads="1"/>
          </p:cNvSpPr>
          <p:nvPr/>
        </p:nvSpPr>
        <p:spPr bwMode="auto">
          <a:xfrm>
            <a:off x="0" y="6214364"/>
            <a:ext cx="12279086" cy="607219"/>
          </a:xfrm>
          <a:prstGeom prst="rect">
            <a:avLst/>
          </a:prstGeom>
          <a:solidFill>
            <a:srgbClr val="1A4D3E"/>
          </a:solidFill>
          <a:ln>
            <a:noFill/>
          </a:ln>
        </p:spPr>
        <p:txBody>
          <a:bodyPr lIns="91390" tIns="45694" rIns="91390" bIns="45694"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lnSpc>
                <a:spcPct val="80000"/>
              </a:lnSpc>
              <a:spcBef>
                <a:spcPct val="20000"/>
              </a:spcBef>
              <a:defRPr/>
            </a:pPr>
            <a:r>
              <a:rPr lang="en-US"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rPr>
              <a:t>https://kazatu.edu.kz/</a:t>
            </a:r>
            <a:endParaRPr lang="kk-KZ" altLang="ru-RU" sz="1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Arial" pitchFamily="34" charset="0"/>
            </a:endParaRPr>
          </a:p>
        </p:txBody>
      </p:sp>
      <p:sp>
        <p:nvSpPr>
          <p:cNvPr id="2" name="Прямоугольник 1"/>
          <p:cNvSpPr/>
          <p:nvPr/>
        </p:nvSpPr>
        <p:spPr>
          <a:xfrm>
            <a:off x="340424" y="1212144"/>
            <a:ext cx="7174799" cy="3970318"/>
          </a:xfrm>
          <a:prstGeom prst="rect">
            <a:avLst/>
          </a:prstGeom>
        </p:spPr>
        <p:txBody>
          <a:bodyPr wrap="square">
            <a:spAutoFit/>
          </a:bodyPr>
          <a:lstStyle/>
          <a:p>
            <a:pPr algn="ctr"/>
            <a:endParaRPr lang="ru-RU" dirty="0" smtClean="0">
              <a:latin typeface="Arial" pitchFamily="34" charset="0"/>
              <a:cs typeface="Arial" pitchFamily="34" charset="0"/>
            </a:endParaRPr>
          </a:p>
          <a:p>
            <a:pPr algn="ctr"/>
            <a:endParaRPr lang="ru-RU" dirty="0">
              <a:latin typeface="Arial" pitchFamily="34" charset="0"/>
              <a:cs typeface="Arial" pitchFamily="34" charset="0"/>
            </a:endParaRPr>
          </a:p>
          <a:p>
            <a:pPr algn="just"/>
            <a:r>
              <a:rPr lang="ru-RU" dirty="0" smtClean="0">
                <a:latin typeface="Arial" pitchFamily="34" charset="0"/>
                <a:cs typeface="Arial" pitchFamily="34" charset="0"/>
              </a:rPr>
              <a:t>	Радиотехника</a:t>
            </a:r>
            <a:r>
              <a:rPr lang="ru-RU" dirty="0">
                <a:latin typeface="Arial" pitchFamily="34" charset="0"/>
                <a:cs typeface="Arial" pitchFamily="34" charset="0"/>
              </a:rPr>
              <a:t>, электроника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smtClean="0">
                <a:latin typeface="Arial" pitchFamily="34" charset="0"/>
                <a:cs typeface="Arial" pitchFamily="34" charset="0"/>
              </a:rPr>
              <a:t>телекоммуникациялар</a:t>
            </a:r>
            <a:r>
              <a:rPr lang="ru-RU" dirty="0" smtClean="0">
                <a:latin typeface="Arial" pitchFamily="34" charset="0"/>
                <a:cs typeface="Arial" pitchFamily="34" charset="0"/>
              </a:rPr>
              <a:t> </a:t>
            </a:r>
            <a:r>
              <a:rPr lang="ru-RU" dirty="0" err="1" smtClean="0">
                <a:latin typeface="Arial" pitchFamily="34" charset="0"/>
                <a:cs typeface="Arial" pitchFamily="34" charset="0"/>
              </a:rPr>
              <a:t>кафедрасының</a:t>
            </a:r>
            <a:r>
              <a:rPr lang="ru-RU" dirty="0" smtClean="0">
                <a:latin typeface="Arial" pitchFamily="34" charset="0"/>
                <a:cs typeface="Arial" pitchFamily="34" charset="0"/>
              </a:rPr>
              <a:t> </a:t>
            </a:r>
            <a:r>
              <a:rPr lang="ru-RU" dirty="0" err="1" smtClean="0">
                <a:latin typeface="Arial" pitchFamily="34" charset="0"/>
                <a:cs typeface="Arial" pitchFamily="34" charset="0"/>
              </a:rPr>
              <a:t>қауымдастырылған</a:t>
            </a:r>
            <a:r>
              <a:rPr lang="ru-RU" dirty="0" smtClean="0">
                <a:latin typeface="Arial" pitchFamily="34" charset="0"/>
                <a:cs typeface="Arial" pitchFamily="34" charset="0"/>
              </a:rPr>
              <a:t> профессоры, </a:t>
            </a:r>
            <a:r>
              <a:rPr lang="en-US" dirty="0" smtClean="0">
                <a:latin typeface="Arial" pitchFamily="34" charset="0"/>
                <a:cs typeface="Arial" pitchFamily="34" charset="0"/>
              </a:rPr>
              <a:t>PhD </a:t>
            </a:r>
            <a:r>
              <a:rPr lang="ru-RU" dirty="0" smtClean="0">
                <a:latin typeface="Arial" pitchFamily="34" charset="0"/>
                <a:cs typeface="Arial" pitchFamily="34" charset="0"/>
              </a:rPr>
              <a:t> </a:t>
            </a:r>
            <a:r>
              <a:rPr lang="ru-RU" dirty="0" err="1" smtClean="0">
                <a:latin typeface="Arial" pitchFamily="34" charset="0"/>
                <a:cs typeface="Arial" pitchFamily="34" charset="0"/>
              </a:rPr>
              <a:t>Таңсәуле</a:t>
            </a:r>
            <a:r>
              <a:rPr lang="ru-RU" dirty="0">
                <a:latin typeface="Arial" pitchFamily="34" charset="0"/>
                <a:cs typeface="Arial" pitchFamily="34" charset="0"/>
              </a:rPr>
              <a:t> </a:t>
            </a:r>
            <a:r>
              <a:rPr lang="ru-RU" dirty="0" err="1">
                <a:latin typeface="Arial" pitchFamily="34" charset="0"/>
                <a:cs typeface="Arial" pitchFamily="34" charset="0"/>
              </a:rPr>
              <a:t>Габдыманапович</a:t>
            </a:r>
            <a:r>
              <a:rPr lang="ru-RU" dirty="0">
                <a:latin typeface="Arial" pitchFamily="34" charset="0"/>
                <a:cs typeface="Arial" pitchFamily="34" charset="0"/>
              </a:rPr>
              <a:t> </a:t>
            </a:r>
            <a:r>
              <a:rPr lang="ru-RU" dirty="0" smtClean="0">
                <a:latin typeface="Arial" pitchFamily="34" charset="0"/>
                <a:cs typeface="Arial" pitchFamily="34" charset="0"/>
              </a:rPr>
              <a:t>Сериков</a:t>
            </a:r>
            <a:r>
              <a:rPr lang="en-US" dirty="0" smtClean="0">
                <a:latin typeface="Arial" pitchFamily="34" charset="0"/>
                <a:cs typeface="Arial" pitchFamily="34" charset="0"/>
              </a:rPr>
              <a:t> </a:t>
            </a:r>
            <a:r>
              <a:rPr lang="ru-RU" dirty="0" err="1">
                <a:latin typeface="Arial" pitchFamily="34" charset="0"/>
                <a:cs typeface="Arial" pitchFamily="34" charset="0"/>
              </a:rPr>
              <a:t>мүмкіндігі</a:t>
            </a:r>
            <a:r>
              <a:rPr lang="ru-RU" dirty="0">
                <a:latin typeface="Arial" pitchFamily="34" charset="0"/>
                <a:cs typeface="Arial" pitchFamily="34" charset="0"/>
              </a:rPr>
              <a:t> </a:t>
            </a:r>
            <a:r>
              <a:rPr lang="ru-RU" dirty="0" err="1">
                <a:latin typeface="Arial" pitchFamily="34" charset="0"/>
                <a:cs typeface="Arial" pitchFamily="34" charset="0"/>
              </a:rPr>
              <a:t>шектеулі</a:t>
            </a:r>
            <a:r>
              <a:rPr lang="ru-RU" dirty="0">
                <a:latin typeface="Arial" pitchFamily="34" charset="0"/>
                <a:cs typeface="Arial" pitchFamily="34" charset="0"/>
              </a:rPr>
              <a:t> </a:t>
            </a:r>
            <a:r>
              <a:rPr lang="ru-RU" dirty="0" err="1" smtClean="0">
                <a:latin typeface="Arial" pitchFamily="34" charset="0"/>
                <a:cs typeface="Arial" pitchFamily="34" charset="0"/>
              </a:rPr>
              <a:t>азаматтар</a:t>
            </a:r>
            <a:r>
              <a:rPr lang="kk-KZ" dirty="0" smtClean="0">
                <a:latin typeface="Arial" pitchFamily="34" charset="0"/>
                <a:cs typeface="Arial" pitchFamily="34" charset="0"/>
              </a:rPr>
              <a:t>ға арналған </a:t>
            </a:r>
            <a:r>
              <a:rPr lang="kk-KZ" dirty="0">
                <a:latin typeface="Arial" pitchFamily="34" charset="0"/>
                <a:cs typeface="Arial" pitchFamily="34" charset="0"/>
              </a:rPr>
              <a:t>жоғары және жоғары оқу орнынан кейінгі білім беру </a:t>
            </a:r>
            <a:r>
              <a:rPr lang="kk-KZ" dirty="0" smtClean="0">
                <a:latin typeface="Arial" pitchFamily="34" charset="0"/>
                <a:cs typeface="Arial" pitchFamily="34" charset="0"/>
              </a:rPr>
              <a:t>тұжырымдамасының </a:t>
            </a:r>
            <a:r>
              <a:rPr lang="kk-KZ" dirty="0">
                <a:latin typeface="Arial" pitchFamily="34" charset="0"/>
                <a:cs typeface="Arial" pitchFamily="34" charset="0"/>
              </a:rPr>
              <a:t>авторы</a:t>
            </a:r>
          </a:p>
          <a:p>
            <a:pPr algn="just"/>
            <a:endParaRPr lang="ru-RU" dirty="0">
              <a:latin typeface="Arial" pitchFamily="34" charset="0"/>
              <a:cs typeface="Arial" pitchFamily="34" charset="0"/>
            </a:endParaRPr>
          </a:p>
          <a:p>
            <a:pPr algn="just"/>
            <a:r>
              <a:rPr lang="kk-KZ" dirty="0" smtClean="0">
                <a:latin typeface="Arial" pitchFamily="34" charset="0"/>
                <a:cs typeface="Arial" pitchFamily="34" charset="0"/>
              </a:rPr>
              <a:t>	Тұжырымдама м</a:t>
            </a:r>
            <a:r>
              <a:rPr lang="ru-RU" dirty="0" err="1" smtClean="0">
                <a:latin typeface="Arial" pitchFamily="34" charset="0"/>
                <a:cs typeface="Arial" pitchFamily="34" charset="0"/>
              </a:rPr>
              <a:t>үмкіндігі</a:t>
            </a:r>
            <a:r>
              <a:rPr lang="ru-RU" dirty="0" smtClean="0">
                <a:latin typeface="Arial" pitchFamily="34" charset="0"/>
                <a:cs typeface="Arial" pitchFamily="34" charset="0"/>
              </a:rPr>
              <a:t> </a:t>
            </a:r>
            <a:r>
              <a:rPr lang="ru-RU" dirty="0" err="1">
                <a:latin typeface="Arial" pitchFamily="34" charset="0"/>
                <a:cs typeface="Arial" pitchFamily="34" charset="0"/>
              </a:rPr>
              <a:t>шектеулі</a:t>
            </a:r>
            <a:r>
              <a:rPr lang="ru-RU" dirty="0">
                <a:latin typeface="Arial" pitchFamily="34" charset="0"/>
                <a:cs typeface="Arial" pitchFamily="34" charset="0"/>
              </a:rPr>
              <a:t> </a:t>
            </a:r>
            <a:r>
              <a:rPr lang="ru-RU" dirty="0" err="1">
                <a:latin typeface="Arial" pitchFamily="34" charset="0"/>
                <a:cs typeface="Arial" pitchFamily="34" charset="0"/>
              </a:rPr>
              <a:t>жандар</a:t>
            </a:r>
            <a:r>
              <a:rPr lang="ru-RU" dirty="0">
                <a:latin typeface="Arial" pitchFamily="34" charset="0"/>
                <a:cs typeface="Arial" pitchFamily="34" charset="0"/>
              </a:rPr>
              <a:t> </a:t>
            </a:r>
            <a:r>
              <a:rPr lang="ru-RU" dirty="0" err="1" smtClean="0">
                <a:latin typeface="Arial" pitchFamily="34" charset="0"/>
                <a:cs typeface="Arial" pitchFamily="34" charset="0"/>
              </a:rPr>
              <a:t>үшін</a:t>
            </a:r>
            <a:r>
              <a:rPr lang="ru-RU" dirty="0" smtClean="0">
                <a:latin typeface="Arial" pitchFamily="34" charset="0"/>
                <a:cs typeface="Arial" pitchFamily="34" charset="0"/>
              </a:rPr>
              <a:t> </a:t>
            </a:r>
            <a:r>
              <a:rPr lang="ru-RU" dirty="0" err="1" smtClean="0">
                <a:latin typeface="Arial" pitchFamily="34" charset="0"/>
                <a:cs typeface="Arial" pitchFamily="34" charset="0"/>
              </a:rPr>
              <a:t>қолжетімді</a:t>
            </a:r>
            <a:r>
              <a:rPr lang="ru-RU" dirty="0" smtClean="0">
                <a:latin typeface="Arial" pitchFamily="34" charset="0"/>
                <a:cs typeface="Arial" pitchFamily="34" charset="0"/>
              </a:rPr>
              <a:t> </a:t>
            </a:r>
            <a:r>
              <a:rPr lang="ru-RU" dirty="0">
                <a:latin typeface="Arial" pitchFamily="34" charset="0"/>
                <a:cs typeface="Arial" pitchFamily="34" charset="0"/>
              </a:rPr>
              <a:t>орта </a:t>
            </a:r>
            <a:r>
              <a:rPr lang="ru-RU" dirty="0" err="1">
                <a:latin typeface="Arial" pitchFamily="34" charset="0"/>
                <a:cs typeface="Arial" pitchFamily="34" charset="0"/>
              </a:rPr>
              <a:t>құруға</a:t>
            </a:r>
            <a:r>
              <a:rPr lang="ru-RU" dirty="0">
                <a:latin typeface="Arial" pitchFamily="34" charset="0"/>
                <a:cs typeface="Arial" pitchFamily="34" charset="0"/>
              </a:rPr>
              <a:t>, </a:t>
            </a:r>
            <a:r>
              <a:rPr lang="ru-RU" dirty="0" err="1">
                <a:latin typeface="Arial" pitchFamily="34" charset="0"/>
                <a:cs typeface="Arial" pitchFamily="34" charset="0"/>
              </a:rPr>
              <a:t>оқуға</a:t>
            </a:r>
            <a:r>
              <a:rPr lang="ru-RU" dirty="0">
                <a:latin typeface="Arial" pitchFamily="34" charset="0"/>
                <a:cs typeface="Arial" pitchFamily="34" charset="0"/>
              </a:rPr>
              <a:t> </a:t>
            </a:r>
            <a:r>
              <a:rPr lang="ru-RU" dirty="0" err="1">
                <a:latin typeface="Arial" pitchFamily="34" charset="0"/>
                <a:cs typeface="Arial" pitchFamily="34" charset="0"/>
              </a:rPr>
              <a:t>түсуге</a:t>
            </a:r>
            <a:r>
              <a:rPr lang="ru-RU" dirty="0">
                <a:latin typeface="Arial" pitchFamily="34" charset="0"/>
                <a:cs typeface="Arial" pitchFamily="34" charset="0"/>
              </a:rPr>
              <a:t>, </a:t>
            </a:r>
            <a:r>
              <a:rPr lang="ru-RU" dirty="0" err="1">
                <a:latin typeface="Arial" pitchFamily="34" charset="0"/>
                <a:cs typeface="Arial" pitchFamily="34" charset="0"/>
              </a:rPr>
              <a:t>оқытуға</a:t>
            </a:r>
            <a:r>
              <a:rPr lang="ru-RU" dirty="0">
                <a:latin typeface="Arial" pitchFamily="34" charset="0"/>
                <a:cs typeface="Arial" pitchFamily="34" charset="0"/>
              </a:rPr>
              <a:t>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жұмысқа</a:t>
            </a:r>
            <a:r>
              <a:rPr lang="ru-RU" dirty="0">
                <a:latin typeface="Arial" pitchFamily="34" charset="0"/>
                <a:cs typeface="Arial" pitchFamily="34" charset="0"/>
              </a:rPr>
              <a:t> </a:t>
            </a:r>
            <a:r>
              <a:rPr lang="ru-RU" dirty="0" err="1">
                <a:latin typeface="Arial" pitchFamily="34" charset="0"/>
                <a:cs typeface="Arial" pitchFamily="34" charset="0"/>
              </a:rPr>
              <a:t>орналастыруға</a:t>
            </a:r>
            <a:r>
              <a:rPr lang="ru-RU" dirty="0">
                <a:latin typeface="Arial" pitchFamily="34" charset="0"/>
                <a:cs typeface="Arial" pitchFamily="34" charset="0"/>
              </a:rPr>
              <a:t> </a:t>
            </a:r>
            <a:r>
              <a:rPr lang="ru-RU" dirty="0" err="1">
                <a:latin typeface="Arial" pitchFamily="34" charset="0"/>
                <a:cs typeface="Arial" pitchFamily="34" charset="0"/>
              </a:rPr>
              <a:t>байланысты</a:t>
            </a:r>
            <a:r>
              <a:rPr lang="ru-RU" dirty="0">
                <a:latin typeface="Arial" pitchFamily="34" charset="0"/>
                <a:cs typeface="Arial" pitchFamily="34" charset="0"/>
              </a:rPr>
              <a:t> </a:t>
            </a:r>
            <a:r>
              <a:rPr lang="ru-RU" dirty="0" err="1">
                <a:latin typeface="Arial" pitchFamily="34" charset="0"/>
                <a:cs typeface="Arial" pitchFamily="34" charset="0"/>
              </a:rPr>
              <a:t>күрделі</a:t>
            </a:r>
            <a:r>
              <a:rPr lang="ru-RU" dirty="0">
                <a:latin typeface="Arial" pitchFamily="34" charset="0"/>
                <a:cs typeface="Arial" pitchFamily="34" charset="0"/>
              </a:rPr>
              <a:t> </a:t>
            </a:r>
            <a:r>
              <a:rPr lang="ru-RU" dirty="0" err="1" smtClean="0">
                <a:latin typeface="Arial" pitchFamily="34" charset="0"/>
                <a:cs typeface="Arial" pitchFamily="34" charset="0"/>
              </a:rPr>
              <a:t>міндеттерді</a:t>
            </a:r>
            <a:r>
              <a:rPr lang="ru-RU" dirty="0" smtClean="0">
                <a:latin typeface="Arial" pitchFamily="34" charset="0"/>
                <a:cs typeface="Arial" pitchFamily="34" charset="0"/>
              </a:rPr>
              <a:t> </a:t>
            </a:r>
            <a:r>
              <a:rPr lang="ru-RU" dirty="0" err="1" smtClean="0">
                <a:latin typeface="Arial" pitchFamily="34" charset="0"/>
                <a:cs typeface="Arial" pitchFamily="34" charset="0"/>
              </a:rPr>
              <a:t>шешуді</a:t>
            </a:r>
            <a:r>
              <a:rPr lang="ru-RU" dirty="0" smtClean="0">
                <a:latin typeface="Arial" pitchFamily="34" charset="0"/>
                <a:cs typeface="Arial" pitchFamily="34" charset="0"/>
              </a:rPr>
              <a:t> </a:t>
            </a:r>
            <a:r>
              <a:rPr lang="ru-RU" dirty="0" err="1" smtClean="0">
                <a:latin typeface="Arial" pitchFamily="34" charset="0"/>
                <a:cs typeface="Arial" pitchFamily="34" charset="0"/>
              </a:rPr>
              <a:t>қарастырады</a:t>
            </a:r>
            <a:r>
              <a:rPr lang="ru-RU" dirty="0" smtClean="0">
                <a:latin typeface="Arial" pitchFamily="34" charset="0"/>
                <a:cs typeface="Arial" pitchFamily="34" charset="0"/>
              </a:rPr>
              <a:t>.</a:t>
            </a:r>
          </a:p>
          <a:p>
            <a:pPr algn="ctr"/>
            <a:endParaRPr lang="kk-KZ" dirty="0" smtClean="0">
              <a:latin typeface="Arial" pitchFamily="34" charset="0"/>
              <a:cs typeface="Arial" pitchFamily="34" charset="0"/>
            </a:endParaRPr>
          </a:p>
          <a:p>
            <a:pPr algn="ctr"/>
            <a:endParaRPr lang="ru-RU" dirty="0">
              <a:latin typeface="Arial" pitchFamily="34" charset="0"/>
              <a:cs typeface="Arial" pitchFamily="34"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083" t="16297" r="40729" b="24074"/>
          <a:stretch/>
        </p:blipFill>
        <p:spPr bwMode="auto">
          <a:xfrm>
            <a:off x="7791450" y="989006"/>
            <a:ext cx="4251522" cy="398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791450" y="4976202"/>
            <a:ext cx="4251522" cy="1077218"/>
          </a:xfrm>
          <a:prstGeom prst="rect">
            <a:avLst/>
          </a:prstGeom>
          <a:solidFill>
            <a:srgbClr val="FFC000"/>
          </a:solidFill>
        </p:spPr>
        <p:txBody>
          <a:bodyPr wrap="square">
            <a:spAutoFit/>
          </a:bodyPr>
          <a:lstStyle/>
          <a:p>
            <a:pPr algn="ctr"/>
            <a:r>
              <a:rPr lang="ru-RU" sz="1600" dirty="0" err="1">
                <a:latin typeface="Arial" pitchFamily="34" charset="0"/>
                <a:cs typeface="Arial" pitchFamily="34" charset="0"/>
              </a:rPr>
              <a:t>Таңсәуле</a:t>
            </a:r>
            <a:r>
              <a:rPr lang="ru-RU" sz="1600" dirty="0">
                <a:latin typeface="Arial" pitchFamily="34" charset="0"/>
                <a:cs typeface="Arial" pitchFamily="34" charset="0"/>
              </a:rPr>
              <a:t> </a:t>
            </a:r>
            <a:r>
              <a:rPr lang="ru-RU" sz="1600" dirty="0" err="1">
                <a:latin typeface="Arial" pitchFamily="34" charset="0"/>
                <a:cs typeface="Arial" pitchFamily="34" charset="0"/>
              </a:rPr>
              <a:t>Габдыманапович</a:t>
            </a:r>
            <a:r>
              <a:rPr lang="ru-RU" sz="1600" dirty="0">
                <a:latin typeface="Arial" pitchFamily="34" charset="0"/>
                <a:cs typeface="Arial" pitchFamily="34" charset="0"/>
              </a:rPr>
              <a:t> Сериков</a:t>
            </a:r>
          </a:p>
          <a:p>
            <a:pPr algn="ctr"/>
            <a:r>
              <a:rPr lang="en-US" sz="1600" dirty="0">
                <a:latin typeface="Arial" pitchFamily="34" charset="0"/>
                <a:cs typeface="Arial" pitchFamily="34" charset="0"/>
              </a:rPr>
              <a:t>PhD, </a:t>
            </a:r>
            <a:r>
              <a:rPr lang="ru-RU" sz="1600" dirty="0" err="1" smtClean="0">
                <a:latin typeface="Arial" pitchFamily="34" charset="0"/>
                <a:cs typeface="Arial" pitchFamily="34" charset="0"/>
              </a:rPr>
              <a:t>қауымдастырылған</a:t>
            </a:r>
            <a:r>
              <a:rPr lang="ru-RU" sz="1600" dirty="0" smtClean="0">
                <a:latin typeface="Arial" pitchFamily="34" charset="0"/>
                <a:cs typeface="Arial" pitchFamily="34" charset="0"/>
              </a:rPr>
              <a:t> профессор, </a:t>
            </a:r>
            <a:endParaRPr lang="ru-RU" sz="1600" dirty="0">
              <a:latin typeface="Arial" pitchFamily="34" charset="0"/>
              <a:cs typeface="Arial" pitchFamily="34" charset="0"/>
            </a:endParaRPr>
          </a:p>
          <a:p>
            <a:pPr algn="ctr"/>
            <a:r>
              <a:rPr lang="ru-RU" sz="1600" dirty="0" smtClean="0">
                <a:latin typeface="Arial" pitchFamily="34" charset="0"/>
                <a:cs typeface="Arial" pitchFamily="34" charset="0"/>
              </a:rPr>
              <a:t>ҚР </a:t>
            </a:r>
            <a:r>
              <a:rPr lang="ru-RU" sz="1600" dirty="0" err="1" smtClean="0">
                <a:latin typeface="Arial" pitchFamily="34" charset="0"/>
                <a:cs typeface="Arial" pitchFamily="34" charset="0"/>
              </a:rPr>
              <a:t>Ғылым</a:t>
            </a:r>
            <a:r>
              <a:rPr lang="ru-RU" sz="1600" dirty="0" smtClean="0">
                <a:latin typeface="Arial" pitchFamily="34" charset="0"/>
                <a:cs typeface="Arial" pitchFamily="34" charset="0"/>
              </a:rPr>
              <a:t> </a:t>
            </a:r>
            <a:r>
              <a:rPr lang="ru-RU" sz="1600" dirty="0" err="1">
                <a:latin typeface="Arial" pitchFamily="34" charset="0"/>
                <a:cs typeface="Arial" pitchFamily="34" charset="0"/>
              </a:rPr>
              <a:t>және</a:t>
            </a:r>
            <a:r>
              <a:rPr lang="ru-RU" sz="1600" dirty="0">
                <a:latin typeface="Arial" pitchFamily="34" charset="0"/>
                <a:cs typeface="Arial" pitchFamily="34" charset="0"/>
              </a:rPr>
              <a:t> </a:t>
            </a:r>
            <a:r>
              <a:rPr lang="ru-RU" sz="1600" dirty="0" err="1">
                <a:latin typeface="Arial" pitchFamily="34" charset="0"/>
                <a:cs typeface="Arial" pitchFamily="34" charset="0"/>
              </a:rPr>
              <a:t>жоғары</a:t>
            </a:r>
            <a:r>
              <a:rPr lang="ru-RU" sz="1600" dirty="0">
                <a:latin typeface="Arial" pitchFamily="34" charset="0"/>
                <a:cs typeface="Arial" pitchFamily="34" charset="0"/>
              </a:rPr>
              <a:t> </a:t>
            </a:r>
            <a:r>
              <a:rPr lang="ru-RU" sz="1600" dirty="0" err="1">
                <a:latin typeface="Arial" pitchFamily="34" charset="0"/>
                <a:cs typeface="Arial" pitchFamily="34" charset="0"/>
              </a:rPr>
              <a:t>білім</a:t>
            </a:r>
            <a:r>
              <a:rPr lang="ru-RU" sz="1600" dirty="0">
                <a:latin typeface="Arial" pitchFamily="34" charset="0"/>
                <a:cs typeface="Arial" pitchFamily="34" charset="0"/>
              </a:rPr>
              <a:t> </a:t>
            </a:r>
            <a:r>
              <a:rPr lang="ru-RU" sz="1600" dirty="0" err="1">
                <a:latin typeface="Arial" pitchFamily="34" charset="0"/>
                <a:cs typeface="Arial" pitchFamily="34" charset="0"/>
              </a:rPr>
              <a:t>министрінің</a:t>
            </a:r>
            <a:r>
              <a:rPr lang="ru-RU" sz="1600" dirty="0">
                <a:latin typeface="Arial" pitchFamily="34" charset="0"/>
                <a:cs typeface="Arial" pitchFamily="34" charset="0"/>
              </a:rPr>
              <a:t> </a:t>
            </a:r>
            <a:r>
              <a:rPr lang="ru-RU" sz="1600" dirty="0" err="1">
                <a:latin typeface="Arial" pitchFamily="34" charset="0"/>
                <a:cs typeface="Arial" pitchFamily="34" charset="0"/>
              </a:rPr>
              <a:t>кеңесшісі</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986463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chemeClr val="bg1">
              <a:lumMod val="75000"/>
            </a:schemeClr>
          </a:solidFill>
        </a:ln>
        <a:effectLst/>
        <a:scene3d>
          <a:camera prst="orthographicFront"/>
          <a:lightRig rig="flat" dir="t"/>
        </a:scene3d>
        <a:sp3d>
          <a:extrusionClr>
            <a:schemeClr val="bg1"/>
          </a:extrusionClr>
          <a:contourClr>
            <a:schemeClr val="bg1"/>
          </a:contourClr>
        </a:sp3d>
      </a:spPr>
      <a:bodyPr rtlCol="0" anchor="ctr"/>
      <a:lstStyle>
        <a:defPPr marL="0" algn="ctr" eaLnBrk="0" fontAlgn="ctr" hangingPunct="0">
          <a:spcBef>
            <a:spcPts val="0"/>
          </a:spcBef>
          <a:spcAft>
            <a:spcPts val="0"/>
          </a:spcAft>
          <a:buClr>
            <a:srgbClr val="FF0000"/>
          </a:buClr>
          <a:buSzPct val="70000"/>
          <a:tabLst>
            <a:tab pos="136525" algn="l"/>
          </a:tabLst>
          <a:defRPr sz="1400">
            <a:latin typeface="微软雅黑" pitchFamily="34" charset="-122"/>
            <a:ea typeface="微软雅黑" pitchFamily="34" charset="-122"/>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3866</TotalTime>
  <Words>1071</Words>
  <Application>Microsoft Office PowerPoint</Application>
  <PresentationFormat>Произвольный</PresentationFormat>
  <Paragraphs>223</Paragraphs>
  <Slides>10</Slides>
  <Notes>7</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Office Theme</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Пользователь</cp:lastModifiedBy>
  <cp:revision>445</cp:revision>
  <cp:lastPrinted>2022-11-24T08:13:24Z</cp:lastPrinted>
  <dcterms:created xsi:type="dcterms:W3CDTF">2021-11-27T07:49:16Z</dcterms:created>
  <dcterms:modified xsi:type="dcterms:W3CDTF">2024-04-14T06:21:59Z</dcterms:modified>
</cp:coreProperties>
</file>